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1" r:id="rId13"/>
  </p:sldIdLst>
  <p:sldSz cx="18288000" cy="10287000"/>
  <p:notesSz cx="6858000" cy="9144000"/>
  <p:embeddedFontLst>
    <p:embeddedFont>
      <p:font typeface="Georgia Pro" panose="02040502050405020303" pitchFamily="18" charset="0"/>
      <p:regular r:id="rId14"/>
      <p:bold r:id="rId15"/>
      <p:italic r:id="rId16"/>
      <p:boldItalic r:id="rId17"/>
    </p:embeddedFont>
    <p:embeddedFont>
      <p:font typeface="Georgia Pro Bold Italics" panose="020B0604020202020204" charset="0"/>
      <p:regular r:id="rId18"/>
    </p:embeddedFont>
    <p:embeddedFont>
      <p:font typeface="Open Sauc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1007">
            <a:off x="1091430" y="3644650"/>
            <a:ext cx="9228490" cy="1526896"/>
          </a:xfrm>
          <a:custGeom>
            <a:avLst/>
            <a:gdLst/>
            <a:ahLst/>
            <a:cxnLst/>
            <a:rect l="l" t="t" r="r" b="b"/>
            <a:pathLst>
              <a:path w="9228490" h="1526896">
                <a:moveTo>
                  <a:pt x="0" y="0"/>
                </a:moveTo>
                <a:lnTo>
                  <a:pt x="9228491" y="0"/>
                </a:lnTo>
                <a:lnTo>
                  <a:pt x="9228491" y="1526895"/>
                </a:lnTo>
                <a:lnTo>
                  <a:pt x="0" y="1526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88466" y="2905130"/>
            <a:ext cx="9870834" cy="6353170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t="-1581" b="-158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951255"/>
            <a:ext cx="13754100" cy="579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31"/>
              </a:lnSpc>
            </a:pPr>
            <a:r>
              <a:rPr lang="en-US" sz="5400" spc="-512" dirty="0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Panchayat Specific Charity Fund Collection Through Entertainment</a:t>
            </a:r>
          </a:p>
          <a:p>
            <a:pPr algn="l">
              <a:lnSpc>
                <a:spcPts val="11331"/>
              </a:lnSpc>
            </a:pPr>
            <a:endParaRPr lang="en-US" sz="9853" spc="-512" dirty="0">
              <a:solidFill>
                <a:srgbClr val="3B3B3B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11331"/>
              </a:lnSpc>
            </a:pPr>
            <a:endParaRPr lang="en-US" sz="9853" spc="-512" dirty="0">
              <a:solidFill>
                <a:srgbClr val="3B3B3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82325" y="8599249"/>
            <a:ext cx="4676975" cy="132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3080" spc="-138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Safa Beegum P A</a:t>
            </a:r>
          </a:p>
          <a:p>
            <a:pPr algn="l">
              <a:lnSpc>
                <a:spcPts val="3542"/>
              </a:lnSpc>
            </a:pPr>
            <a:r>
              <a:rPr lang="en-US" sz="3080" spc="-138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S4 B</a:t>
            </a:r>
          </a:p>
          <a:p>
            <a:pPr algn="l">
              <a:lnSpc>
                <a:spcPts val="3542"/>
              </a:lnSpc>
            </a:pPr>
            <a:r>
              <a:rPr lang="en-US" sz="3080" spc="-138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Roll No : 37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89779">
            <a:off x="3622429" y="1869876"/>
            <a:ext cx="5369436" cy="2411365"/>
          </a:xfrm>
          <a:custGeom>
            <a:avLst/>
            <a:gdLst/>
            <a:ahLst/>
            <a:cxnLst/>
            <a:rect l="l" t="t" r="r" b="b"/>
            <a:pathLst>
              <a:path w="5369436" h="2411365">
                <a:moveTo>
                  <a:pt x="0" y="0"/>
                </a:moveTo>
                <a:lnTo>
                  <a:pt x="5369436" y="0"/>
                </a:lnTo>
                <a:lnTo>
                  <a:pt x="5369436" y="2411365"/>
                </a:lnTo>
                <a:lnTo>
                  <a:pt x="0" y="2411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3179" y="59677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87946"/>
            <a:ext cx="10870986" cy="257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52"/>
              </a:lnSpc>
            </a:pPr>
            <a:r>
              <a:rPr lang="en-US" sz="9853" spc="-512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Tools &amp; Technologies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5673" y="6121099"/>
            <a:ext cx="2485956" cy="125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3343" b="1" i="1" spc="-15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Front End</a:t>
            </a:r>
          </a:p>
          <a:p>
            <a:pPr algn="l">
              <a:lnSpc>
                <a:spcPts val="5793"/>
              </a:lnSpc>
            </a:pPr>
            <a:endParaRPr lang="en-US" sz="3343" b="1" i="1" spc="-150">
              <a:solidFill>
                <a:srgbClr val="3B3B3B"/>
              </a:solidFill>
              <a:latin typeface="Georgia Pro Bold Italics"/>
              <a:ea typeface="Georgia Pro Bold Italics"/>
              <a:cs typeface="Georgia Pro Bold Italics"/>
              <a:sym typeface="Georgia Pro Bold Itali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487400" y="59677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6600" y="59677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67722" y="6121099"/>
            <a:ext cx="1952556" cy="125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3343" b="1" i="1" spc="-15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Back End</a:t>
            </a:r>
          </a:p>
          <a:p>
            <a:pPr algn="l">
              <a:lnSpc>
                <a:spcPts val="5793"/>
              </a:lnSpc>
            </a:pPr>
            <a:endParaRPr lang="en-US" sz="3343" b="1" i="1" spc="-150">
              <a:solidFill>
                <a:srgbClr val="3B3B3B"/>
              </a:solidFill>
              <a:latin typeface="Georgia Pro Bold Italics"/>
              <a:ea typeface="Georgia Pro Bold Italics"/>
              <a:cs typeface="Georgia Pro Bold Italics"/>
              <a:sym typeface="Georgia Pro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80369" y="6121099"/>
            <a:ext cx="2163961" cy="521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3343" b="1" i="1" spc="-150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Database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7400" y="7597560"/>
            <a:ext cx="1643935" cy="705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8"/>
              </a:lnSpc>
              <a:spcBef>
                <a:spcPct val="0"/>
              </a:spcBef>
            </a:pPr>
            <a:r>
              <a:rPr lang="en-US" sz="4112" spc="-21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React.js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67722" y="7286392"/>
            <a:ext cx="2089085" cy="1429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8"/>
              </a:lnSpc>
            </a:pPr>
            <a:r>
              <a:rPr lang="en-US" sz="4112" spc="-21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Node.js</a:t>
            </a:r>
          </a:p>
          <a:p>
            <a:pPr algn="ctr">
              <a:lnSpc>
                <a:spcPts val="5758"/>
              </a:lnSpc>
              <a:spcBef>
                <a:spcPct val="0"/>
              </a:spcBef>
            </a:pPr>
            <a:r>
              <a:rPr lang="en-US" sz="4112" spc="-21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Express.js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0369" y="7445160"/>
            <a:ext cx="2163961" cy="70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8"/>
              </a:lnSpc>
              <a:spcBef>
                <a:spcPct val="0"/>
              </a:spcBef>
            </a:pPr>
            <a:r>
              <a:rPr lang="en-US" sz="4112" spc="-21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MongoDB</a:t>
            </a:r>
          </a:p>
        </p:txBody>
      </p:sp>
      <p:sp>
        <p:nvSpPr>
          <p:cNvPr id="13" name="Freeform 13"/>
          <p:cNvSpPr/>
          <p:nvPr/>
        </p:nvSpPr>
        <p:spPr>
          <a:xfrm rot="2532643">
            <a:off x="9336534" y="1491094"/>
            <a:ext cx="5369436" cy="2411365"/>
          </a:xfrm>
          <a:custGeom>
            <a:avLst/>
            <a:gdLst/>
            <a:ahLst/>
            <a:cxnLst/>
            <a:rect l="l" t="t" r="r" b="b"/>
            <a:pathLst>
              <a:path w="5369436" h="2411365">
                <a:moveTo>
                  <a:pt x="0" y="0"/>
                </a:moveTo>
                <a:lnTo>
                  <a:pt x="5369436" y="0"/>
                </a:lnTo>
                <a:lnTo>
                  <a:pt x="5369436" y="2411365"/>
                </a:lnTo>
                <a:lnTo>
                  <a:pt x="0" y="2411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768873">
            <a:off x="7111694" y="2255306"/>
            <a:ext cx="3873039" cy="1739347"/>
          </a:xfrm>
          <a:custGeom>
            <a:avLst/>
            <a:gdLst/>
            <a:ahLst/>
            <a:cxnLst/>
            <a:rect l="l" t="t" r="r" b="b"/>
            <a:pathLst>
              <a:path w="3873039" h="1739347">
                <a:moveTo>
                  <a:pt x="0" y="0"/>
                </a:moveTo>
                <a:lnTo>
                  <a:pt x="3873040" y="0"/>
                </a:lnTo>
                <a:lnTo>
                  <a:pt x="3873040" y="1739347"/>
                </a:lnTo>
                <a:lnTo>
                  <a:pt x="0" y="1739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FF2EF-49BC-9276-9154-8067838E2DF2}"/>
              </a:ext>
            </a:extLst>
          </p:cNvPr>
          <p:cNvSpPr txBox="1"/>
          <p:nvPr/>
        </p:nvSpPr>
        <p:spPr>
          <a:xfrm>
            <a:off x="8305800" y="1028700"/>
            <a:ext cx="7994436" cy="145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31"/>
              </a:lnSpc>
            </a:pPr>
            <a:r>
              <a:rPr lang="en-US" sz="9853" spc="-512" dirty="0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0055F988-4234-6492-DD86-B872C5AD139B}"/>
              </a:ext>
            </a:extLst>
          </p:cNvPr>
          <p:cNvSpPr/>
          <p:nvPr/>
        </p:nvSpPr>
        <p:spPr>
          <a:xfrm>
            <a:off x="9906000" y="2136798"/>
            <a:ext cx="7315200" cy="1715747"/>
          </a:xfrm>
          <a:custGeom>
            <a:avLst/>
            <a:gdLst/>
            <a:ahLst/>
            <a:cxnLst/>
            <a:rect l="l" t="t" r="r" b="b"/>
            <a:pathLst>
              <a:path w="7315200" h="1715747">
                <a:moveTo>
                  <a:pt x="0" y="0"/>
                </a:moveTo>
                <a:lnTo>
                  <a:pt x="7315200" y="0"/>
                </a:lnTo>
                <a:lnTo>
                  <a:pt x="7315200" y="1715747"/>
                </a:lnTo>
                <a:lnTo>
                  <a:pt x="0" y="1715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E4732-46C0-6388-E771-D58B471B5F1F}"/>
              </a:ext>
            </a:extLst>
          </p:cNvPr>
          <p:cNvSpPr txBox="1"/>
          <p:nvPr/>
        </p:nvSpPr>
        <p:spPr>
          <a:xfrm>
            <a:off x="990601" y="4083093"/>
            <a:ext cx="16596814" cy="5197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eorgia Pro"/>
                <a:ea typeface="Georgia Pro"/>
                <a:cs typeface="Georgia Pro"/>
                <a:sym typeface="Georgia Pro"/>
              </a:rPr>
              <a:t>Panchayat Specific Charity Fund Collection Through Entertainment </a:t>
            </a:r>
            <a:r>
              <a:rPr lang="en-US" sz="2800" dirty="0">
                <a:latin typeface="Georgia Pro" panose="02040502050405020303" pitchFamily="18" charset="0"/>
              </a:rPr>
              <a:t>bridges the gap between leisure and social responsibility, creating a unique platform were fun meets philanthropy.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eorgia Pro" panose="02040502050405020303" pitchFamily="18" charset="0"/>
              </a:rPr>
              <a:t>By integrating gaming with charity, it offers a transparent, accountable, and engaging way to make a difference in the lives of those in need.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eorgia Pro" panose="02040502050405020303" pitchFamily="18" charset="0"/>
              </a:rPr>
              <a:t>This innovative approach not only supports verified charities but also rewards users, fostering a sense of accomplishment and community impact.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eorgia Pro" panose="02040502050405020303" pitchFamily="18" charset="0"/>
              </a:rPr>
              <a:t>Together, we can transform the act of giving into an enjoyable and meaningful experience, inspiring individuals to contribute while enjoying entertainment.</a:t>
            </a:r>
          </a:p>
        </p:txBody>
      </p:sp>
    </p:spTree>
    <p:extLst>
      <p:ext uri="{BB962C8B-B14F-4D97-AF65-F5344CB8AC3E}">
        <p14:creationId xmlns:p14="http://schemas.microsoft.com/office/powerpoint/2010/main" val="75336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09688" y="3757319"/>
            <a:ext cx="10615842" cy="2451294"/>
          </a:xfrm>
          <a:custGeom>
            <a:avLst/>
            <a:gdLst/>
            <a:ahLst/>
            <a:cxnLst/>
            <a:rect l="l" t="t" r="r" b="b"/>
            <a:pathLst>
              <a:path w="10615842" h="2451294">
                <a:moveTo>
                  <a:pt x="0" y="0"/>
                </a:moveTo>
                <a:lnTo>
                  <a:pt x="10615842" y="0"/>
                </a:lnTo>
                <a:lnTo>
                  <a:pt x="10615842" y="2451294"/>
                </a:lnTo>
                <a:lnTo>
                  <a:pt x="0" y="2451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36019" y="3704456"/>
            <a:ext cx="8563180" cy="128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6"/>
              </a:lnSpc>
            </a:pPr>
            <a:r>
              <a:rPr lang="en-US" sz="9853" spc="-512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ThankYou</a:t>
            </a:r>
          </a:p>
        </p:txBody>
      </p:sp>
      <p:sp>
        <p:nvSpPr>
          <p:cNvPr id="6" name="Freeform 6"/>
          <p:cNvSpPr/>
          <p:nvPr/>
        </p:nvSpPr>
        <p:spPr>
          <a:xfrm rot="1408626">
            <a:off x="8614729" y="931922"/>
            <a:ext cx="1392559" cy="1650663"/>
          </a:xfrm>
          <a:custGeom>
            <a:avLst/>
            <a:gdLst/>
            <a:ahLst/>
            <a:cxnLst/>
            <a:rect l="l" t="t" r="r" b="b"/>
            <a:pathLst>
              <a:path w="1392559" h="1650663">
                <a:moveTo>
                  <a:pt x="0" y="0"/>
                </a:moveTo>
                <a:lnTo>
                  <a:pt x="1392560" y="0"/>
                </a:lnTo>
                <a:lnTo>
                  <a:pt x="1392560" y="1650663"/>
                </a:lnTo>
                <a:lnTo>
                  <a:pt x="0" y="1650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196010">
            <a:off x="10112190" y="7571339"/>
            <a:ext cx="943601" cy="1118492"/>
          </a:xfrm>
          <a:custGeom>
            <a:avLst/>
            <a:gdLst/>
            <a:ahLst/>
            <a:cxnLst/>
            <a:rect l="l" t="t" r="r" b="b"/>
            <a:pathLst>
              <a:path w="943601" h="1118492">
                <a:moveTo>
                  <a:pt x="0" y="0"/>
                </a:moveTo>
                <a:lnTo>
                  <a:pt x="943601" y="0"/>
                </a:lnTo>
                <a:lnTo>
                  <a:pt x="943601" y="1118492"/>
                </a:lnTo>
                <a:lnTo>
                  <a:pt x="0" y="111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395286">
            <a:off x="546907" y="5009677"/>
            <a:ext cx="8355853" cy="4785372"/>
            <a:chOff x="0" y="0"/>
            <a:chExt cx="2288540" cy="1310640"/>
          </a:xfrm>
        </p:grpSpPr>
        <p:sp>
          <p:nvSpPr>
            <p:cNvPr id="9" name="Freeform 9"/>
            <p:cNvSpPr/>
            <p:nvPr/>
          </p:nvSpPr>
          <p:spPr>
            <a:xfrm>
              <a:off x="3810" y="0"/>
              <a:ext cx="2287270" cy="1313180"/>
            </a:xfrm>
            <a:custGeom>
              <a:avLst/>
              <a:gdLst/>
              <a:ahLst/>
              <a:cxnLst/>
              <a:rect l="l" t="t" r="r" b="b"/>
              <a:pathLst>
                <a:path w="2287270" h="1313180">
                  <a:moveTo>
                    <a:pt x="864870" y="1216660"/>
                  </a:moveTo>
                  <a:cubicBezTo>
                    <a:pt x="858520" y="1219200"/>
                    <a:pt x="849630" y="1224280"/>
                    <a:pt x="842010" y="1225550"/>
                  </a:cubicBezTo>
                  <a:cubicBezTo>
                    <a:pt x="824230" y="1228090"/>
                    <a:pt x="805180" y="1226820"/>
                    <a:pt x="787400" y="1229360"/>
                  </a:cubicBezTo>
                  <a:cubicBezTo>
                    <a:pt x="774700" y="1230630"/>
                    <a:pt x="763270" y="1235710"/>
                    <a:pt x="751840" y="1236980"/>
                  </a:cubicBezTo>
                  <a:cubicBezTo>
                    <a:pt x="711200" y="1243330"/>
                    <a:pt x="670560" y="1248410"/>
                    <a:pt x="628650" y="1254760"/>
                  </a:cubicBezTo>
                  <a:cubicBezTo>
                    <a:pt x="613410" y="1257300"/>
                    <a:pt x="598170" y="1257300"/>
                    <a:pt x="582930" y="1257300"/>
                  </a:cubicBezTo>
                  <a:cubicBezTo>
                    <a:pt x="582930" y="1256030"/>
                    <a:pt x="581660" y="1253490"/>
                    <a:pt x="581660" y="1252220"/>
                  </a:cubicBezTo>
                  <a:cubicBezTo>
                    <a:pt x="571500" y="1257300"/>
                    <a:pt x="563880" y="1264920"/>
                    <a:pt x="556260" y="1263650"/>
                  </a:cubicBezTo>
                  <a:cubicBezTo>
                    <a:pt x="528320" y="1261110"/>
                    <a:pt x="506730" y="1281430"/>
                    <a:pt x="480060" y="1280160"/>
                  </a:cubicBezTo>
                  <a:lnTo>
                    <a:pt x="462280" y="1280160"/>
                  </a:lnTo>
                  <a:cubicBezTo>
                    <a:pt x="450850" y="1280160"/>
                    <a:pt x="439420" y="1280160"/>
                    <a:pt x="426720" y="1283970"/>
                  </a:cubicBezTo>
                  <a:cubicBezTo>
                    <a:pt x="422910" y="1280160"/>
                    <a:pt x="417830" y="1276350"/>
                    <a:pt x="416560" y="1273810"/>
                  </a:cubicBezTo>
                  <a:cubicBezTo>
                    <a:pt x="408940" y="1277620"/>
                    <a:pt x="402590" y="1281430"/>
                    <a:pt x="397510" y="1283970"/>
                  </a:cubicBezTo>
                  <a:cubicBezTo>
                    <a:pt x="384810" y="1289050"/>
                    <a:pt x="372110" y="1295400"/>
                    <a:pt x="359410" y="1300480"/>
                  </a:cubicBezTo>
                  <a:cubicBezTo>
                    <a:pt x="349250" y="1304290"/>
                    <a:pt x="339090" y="1306830"/>
                    <a:pt x="328930" y="1309370"/>
                  </a:cubicBezTo>
                  <a:cubicBezTo>
                    <a:pt x="312420" y="1313180"/>
                    <a:pt x="279400" y="1287780"/>
                    <a:pt x="280670" y="1271270"/>
                  </a:cubicBezTo>
                  <a:cubicBezTo>
                    <a:pt x="280670" y="1268730"/>
                    <a:pt x="284480" y="1266190"/>
                    <a:pt x="285750" y="1264920"/>
                  </a:cubicBezTo>
                  <a:cubicBezTo>
                    <a:pt x="270510" y="1259840"/>
                    <a:pt x="259080" y="1249680"/>
                    <a:pt x="251460" y="1235710"/>
                  </a:cubicBezTo>
                  <a:cubicBezTo>
                    <a:pt x="245110" y="1223010"/>
                    <a:pt x="237490" y="1210310"/>
                    <a:pt x="229870" y="1195070"/>
                  </a:cubicBezTo>
                  <a:cubicBezTo>
                    <a:pt x="238760" y="1187450"/>
                    <a:pt x="250190" y="1178560"/>
                    <a:pt x="261620" y="1169670"/>
                  </a:cubicBezTo>
                  <a:cubicBezTo>
                    <a:pt x="270510" y="1163320"/>
                    <a:pt x="273050" y="1158240"/>
                    <a:pt x="264160" y="1149350"/>
                  </a:cubicBezTo>
                  <a:cubicBezTo>
                    <a:pt x="252730" y="1137920"/>
                    <a:pt x="241300" y="1126490"/>
                    <a:pt x="231140" y="1112520"/>
                  </a:cubicBezTo>
                  <a:cubicBezTo>
                    <a:pt x="224790" y="1104900"/>
                    <a:pt x="224790" y="1093470"/>
                    <a:pt x="219710" y="1084580"/>
                  </a:cubicBezTo>
                  <a:cubicBezTo>
                    <a:pt x="209550" y="1070610"/>
                    <a:pt x="196850" y="1062990"/>
                    <a:pt x="177800" y="1066800"/>
                  </a:cubicBezTo>
                  <a:cubicBezTo>
                    <a:pt x="165100" y="1069340"/>
                    <a:pt x="149860" y="1065530"/>
                    <a:pt x="137160" y="1065530"/>
                  </a:cubicBezTo>
                  <a:cubicBezTo>
                    <a:pt x="130810" y="1059180"/>
                    <a:pt x="121920" y="1052830"/>
                    <a:pt x="116840" y="1043940"/>
                  </a:cubicBezTo>
                  <a:cubicBezTo>
                    <a:pt x="104140" y="1023620"/>
                    <a:pt x="92710" y="1002030"/>
                    <a:pt x="81280" y="981710"/>
                  </a:cubicBezTo>
                  <a:cubicBezTo>
                    <a:pt x="73660" y="969010"/>
                    <a:pt x="64770" y="957580"/>
                    <a:pt x="57150" y="944880"/>
                  </a:cubicBezTo>
                  <a:cubicBezTo>
                    <a:pt x="53340" y="938530"/>
                    <a:pt x="53340" y="929640"/>
                    <a:pt x="53340" y="923290"/>
                  </a:cubicBezTo>
                  <a:cubicBezTo>
                    <a:pt x="54610" y="908050"/>
                    <a:pt x="45720" y="899160"/>
                    <a:pt x="34290" y="890270"/>
                  </a:cubicBezTo>
                  <a:cubicBezTo>
                    <a:pt x="22860" y="881380"/>
                    <a:pt x="19050" y="857250"/>
                    <a:pt x="25400" y="845820"/>
                  </a:cubicBezTo>
                  <a:cubicBezTo>
                    <a:pt x="17780" y="839470"/>
                    <a:pt x="10160" y="833120"/>
                    <a:pt x="0" y="825500"/>
                  </a:cubicBezTo>
                  <a:cubicBezTo>
                    <a:pt x="17780" y="815340"/>
                    <a:pt x="31750" y="807720"/>
                    <a:pt x="45720" y="798830"/>
                  </a:cubicBezTo>
                  <a:cubicBezTo>
                    <a:pt x="60960" y="791210"/>
                    <a:pt x="74930" y="782320"/>
                    <a:pt x="93980" y="773430"/>
                  </a:cubicBezTo>
                  <a:cubicBezTo>
                    <a:pt x="81280" y="739140"/>
                    <a:pt x="67310" y="702310"/>
                    <a:pt x="52070" y="665480"/>
                  </a:cubicBezTo>
                  <a:cubicBezTo>
                    <a:pt x="58420" y="660400"/>
                    <a:pt x="64770" y="655320"/>
                    <a:pt x="69850" y="650240"/>
                  </a:cubicBezTo>
                  <a:cubicBezTo>
                    <a:pt x="55880" y="635000"/>
                    <a:pt x="45720" y="618490"/>
                    <a:pt x="34290" y="600710"/>
                  </a:cubicBezTo>
                  <a:cubicBezTo>
                    <a:pt x="33020" y="599440"/>
                    <a:pt x="36830" y="595630"/>
                    <a:pt x="35560" y="593090"/>
                  </a:cubicBezTo>
                  <a:cubicBezTo>
                    <a:pt x="34290" y="584200"/>
                    <a:pt x="31750" y="575310"/>
                    <a:pt x="29210" y="566420"/>
                  </a:cubicBezTo>
                  <a:cubicBezTo>
                    <a:pt x="25400" y="556260"/>
                    <a:pt x="20320" y="544830"/>
                    <a:pt x="17780" y="534670"/>
                  </a:cubicBezTo>
                  <a:cubicBezTo>
                    <a:pt x="13970" y="523240"/>
                    <a:pt x="10160" y="511810"/>
                    <a:pt x="6350" y="496570"/>
                  </a:cubicBezTo>
                  <a:cubicBezTo>
                    <a:pt x="27940" y="485140"/>
                    <a:pt x="48260" y="468630"/>
                    <a:pt x="77470" y="466090"/>
                  </a:cubicBezTo>
                  <a:cubicBezTo>
                    <a:pt x="102870" y="463550"/>
                    <a:pt x="127000" y="455930"/>
                    <a:pt x="151130" y="450850"/>
                  </a:cubicBezTo>
                  <a:cubicBezTo>
                    <a:pt x="152400" y="450850"/>
                    <a:pt x="154940" y="449580"/>
                    <a:pt x="156210" y="449580"/>
                  </a:cubicBezTo>
                  <a:cubicBezTo>
                    <a:pt x="200660" y="441960"/>
                    <a:pt x="200660" y="440690"/>
                    <a:pt x="182880" y="400050"/>
                  </a:cubicBezTo>
                  <a:cubicBezTo>
                    <a:pt x="175260" y="382270"/>
                    <a:pt x="171450" y="363220"/>
                    <a:pt x="168910" y="345440"/>
                  </a:cubicBezTo>
                  <a:cubicBezTo>
                    <a:pt x="167640" y="337820"/>
                    <a:pt x="175260" y="330200"/>
                    <a:pt x="179070" y="321310"/>
                  </a:cubicBezTo>
                  <a:cubicBezTo>
                    <a:pt x="177800" y="321310"/>
                    <a:pt x="176530" y="318770"/>
                    <a:pt x="173990" y="317500"/>
                  </a:cubicBezTo>
                  <a:cubicBezTo>
                    <a:pt x="162560" y="316230"/>
                    <a:pt x="146050" y="318770"/>
                    <a:pt x="139700" y="312420"/>
                  </a:cubicBezTo>
                  <a:cubicBezTo>
                    <a:pt x="127000" y="299720"/>
                    <a:pt x="114300" y="283210"/>
                    <a:pt x="110490" y="265430"/>
                  </a:cubicBezTo>
                  <a:cubicBezTo>
                    <a:pt x="100330" y="228600"/>
                    <a:pt x="95250" y="190500"/>
                    <a:pt x="88900" y="152400"/>
                  </a:cubicBezTo>
                  <a:cubicBezTo>
                    <a:pt x="127000" y="120650"/>
                    <a:pt x="175260" y="118110"/>
                    <a:pt x="219710" y="107950"/>
                  </a:cubicBezTo>
                  <a:cubicBezTo>
                    <a:pt x="243840" y="101600"/>
                    <a:pt x="267970" y="93980"/>
                    <a:pt x="293370" y="87630"/>
                  </a:cubicBezTo>
                  <a:cubicBezTo>
                    <a:pt x="320040" y="81280"/>
                    <a:pt x="346710" y="73660"/>
                    <a:pt x="373380" y="69850"/>
                  </a:cubicBezTo>
                  <a:cubicBezTo>
                    <a:pt x="420370" y="62230"/>
                    <a:pt x="468630" y="55880"/>
                    <a:pt x="516890" y="49530"/>
                  </a:cubicBezTo>
                  <a:cubicBezTo>
                    <a:pt x="553720" y="44450"/>
                    <a:pt x="590550" y="41910"/>
                    <a:pt x="626110" y="38100"/>
                  </a:cubicBezTo>
                  <a:cubicBezTo>
                    <a:pt x="673100" y="33020"/>
                    <a:pt x="718820" y="26670"/>
                    <a:pt x="765810" y="22860"/>
                  </a:cubicBezTo>
                  <a:cubicBezTo>
                    <a:pt x="800100" y="20320"/>
                    <a:pt x="834390" y="25400"/>
                    <a:pt x="867410" y="19050"/>
                  </a:cubicBezTo>
                  <a:cubicBezTo>
                    <a:pt x="924560" y="6350"/>
                    <a:pt x="982980" y="8890"/>
                    <a:pt x="1040130" y="3810"/>
                  </a:cubicBezTo>
                  <a:cubicBezTo>
                    <a:pt x="1090930" y="0"/>
                    <a:pt x="1141730" y="1270"/>
                    <a:pt x="1192530" y="1270"/>
                  </a:cubicBezTo>
                  <a:cubicBezTo>
                    <a:pt x="1242060" y="1270"/>
                    <a:pt x="1290320" y="0"/>
                    <a:pt x="1339850" y="2540"/>
                  </a:cubicBezTo>
                  <a:cubicBezTo>
                    <a:pt x="1408430" y="5080"/>
                    <a:pt x="1478280" y="8890"/>
                    <a:pt x="1546860" y="12700"/>
                  </a:cubicBezTo>
                  <a:cubicBezTo>
                    <a:pt x="1593850" y="15240"/>
                    <a:pt x="1639570" y="16510"/>
                    <a:pt x="1686560" y="20320"/>
                  </a:cubicBezTo>
                  <a:cubicBezTo>
                    <a:pt x="1719580" y="22860"/>
                    <a:pt x="1753870" y="26670"/>
                    <a:pt x="1786890" y="31750"/>
                  </a:cubicBezTo>
                  <a:cubicBezTo>
                    <a:pt x="1830070" y="38100"/>
                    <a:pt x="1874520" y="44450"/>
                    <a:pt x="1917700" y="52070"/>
                  </a:cubicBezTo>
                  <a:cubicBezTo>
                    <a:pt x="1955800" y="58420"/>
                    <a:pt x="1992630" y="67310"/>
                    <a:pt x="2029460" y="76200"/>
                  </a:cubicBezTo>
                  <a:cubicBezTo>
                    <a:pt x="2040890" y="78740"/>
                    <a:pt x="2048510" y="96520"/>
                    <a:pt x="2045970" y="110490"/>
                  </a:cubicBezTo>
                  <a:cubicBezTo>
                    <a:pt x="2044700" y="121920"/>
                    <a:pt x="2043430" y="134620"/>
                    <a:pt x="2043430" y="146050"/>
                  </a:cubicBezTo>
                  <a:cubicBezTo>
                    <a:pt x="2043430" y="163830"/>
                    <a:pt x="2034540" y="172720"/>
                    <a:pt x="2016760" y="175260"/>
                  </a:cubicBezTo>
                  <a:cubicBezTo>
                    <a:pt x="2021840" y="179070"/>
                    <a:pt x="2025650" y="181610"/>
                    <a:pt x="2030730" y="185420"/>
                  </a:cubicBezTo>
                  <a:cubicBezTo>
                    <a:pt x="2021840" y="190500"/>
                    <a:pt x="2012950" y="194310"/>
                    <a:pt x="2004060" y="198120"/>
                  </a:cubicBezTo>
                  <a:cubicBezTo>
                    <a:pt x="2005330" y="201930"/>
                    <a:pt x="2007870" y="205740"/>
                    <a:pt x="2010410" y="212090"/>
                  </a:cubicBezTo>
                  <a:lnTo>
                    <a:pt x="1998980" y="215900"/>
                  </a:lnTo>
                  <a:cubicBezTo>
                    <a:pt x="2001520" y="218440"/>
                    <a:pt x="2002790" y="222250"/>
                    <a:pt x="2004060" y="222250"/>
                  </a:cubicBezTo>
                  <a:cubicBezTo>
                    <a:pt x="2039620" y="224790"/>
                    <a:pt x="2039620" y="251460"/>
                    <a:pt x="2040890" y="275590"/>
                  </a:cubicBezTo>
                  <a:cubicBezTo>
                    <a:pt x="2042160" y="297180"/>
                    <a:pt x="2040890" y="318770"/>
                    <a:pt x="2039620" y="340360"/>
                  </a:cubicBezTo>
                  <a:cubicBezTo>
                    <a:pt x="2039620" y="346710"/>
                    <a:pt x="2034540" y="351790"/>
                    <a:pt x="2034540" y="354330"/>
                  </a:cubicBezTo>
                  <a:cubicBezTo>
                    <a:pt x="2025650" y="355600"/>
                    <a:pt x="2019300" y="355600"/>
                    <a:pt x="2014220" y="356870"/>
                  </a:cubicBezTo>
                  <a:cubicBezTo>
                    <a:pt x="2018030" y="363220"/>
                    <a:pt x="2020570" y="373380"/>
                    <a:pt x="2026920" y="374650"/>
                  </a:cubicBezTo>
                  <a:cubicBezTo>
                    <a:pt x="2053590" y="383540"/>
                    <a:pt x="2081530" y="391160"/>
                    <a:pt x="2109470" y="397510"/>
                  </a:cubicBezTo>
                  <a:cubicBezTo>
                    <a:pt x="2132330" y="402590"/>
                    <a:pt x="2152650" y="407670"/>
                    <a:pt x="2151380" y="438150"/>
                  </a:cubicBezTo>
                  <a:cubicBezTo>
                    <a:pt x="2150110" y="461010"/>
                    <a:pt x="2152650" y="485140"/>
                    <a:pt x="2155190" y="509270"/>
                  </a:cubicBezTo>
                  <a:cubicBezTo>
                    <a:pt x="2156460" y="524510"/>
                    <a:pt x="2150110" y="534670"/>
                    <a:pt x="2133600" y="538480"/>
                  </a:cubicBezTo>
                  <a:cubicBezTo>
                    <a:pt x="2136140" y="539750"/>
                    <a:pt x="2138680" y="539750"/>
                    <a:pt x="2146300" y="542290"/>
                  </a:cubicBezTo>
                  <a:cubicBezTo>
                    <a:pt x="2134870" y="542290"/>
                    <a:pt x="2129790" y="543560"/>
                    <a:pt x="2124710" y="543560"/>
                  </a:cubicBezTo>
                  <a:cubicBezTo>
                    <a:pt x="2120900" y="553720"/>
                    <a:pt x="2117090" y="562610"/>
                    <a:pt x="2115820" y="571500"/>
                  </a:cubicBezTo>
                  <a:cubicBezTo>
                    <a:pt x="2114550" y="582930"/>
                    <a:pt x="2106930" y="585470"/>
                    <a:pt x="2099310" y="586740"/>
                  </a:cubicBezTo>
                  <a:cubicBezTo>
                    <a:pt x="2075180" y="589280"/>
                    <a:pt x="2051050" y="598170"/>
                    <a:pt x="2032000" y="586740"/>
                  </a:cubicBezTo>
                  <a:cubicBezTo>
                    <a:pt x="2014220" y="589280"/>
                    <a:pt x="2000250" y="590550"/>
                    <a:pt x="1987550" y="593090"/>
                  </a:cubicBezTo>
                  <a:lnTo>
                    <a:pt x="1987550" y="594360"/>
                  </a:lnTo>
                  <a:cubicBezTo>
                    <a:pt x="2002790" y="596900"/>
                    <a:pt x="2018030" y="599440"/>
                    <a:pt x="2032000" y="603250"/>
                  </a:cubicBezTo>
                  <a:cubicBezTo>
                    <a:pt x="2067560" y="609600"/>
                    <a:pt x="2104390" y="617220"/>
                    <a:pt x="2139950" y="623570"/>
                  </a:cubicBezTo>
                  <a:cubicBezTo>
                    <a:pt x="2174240" y="629920"/>
                    <a:pt x="2207260" y="636270"/>
                    <a:pt x="2241550" y="643890"/>
                  </a:cubicBezTo>
                  <a:cubicBezTo>
                    <a:pt x="2256790" y="647700"/>
                    <a:pt x="2273300" y="650240"/>
                    <a:pt x="2279650" y="666750"/>
                  </a:cubicBezTo>
                  <a:cubicBezTo>
                    <a:pt x="2283460" y="675640"/>
                    <a:pt x="2283460" y="687070"/>
                    <a:pt x="2284730" y="697230"/>
                  </a:cubicBezTo>
                  <a:cubicBezTo>
                    <a:pt x="2286000" y="713740"/>
                    <a:pt x="2287270" y="731520"/>
                    <a:pt x="2287270" y="748030"/>
                  </a:cubicBezTo>
                  <a:cubicBezTo>
                    <a:pt x="2287270" y="769620"/>
                    <a:pt x="2279650" y="777240"/>
                    <a:pt x="2259330" y="781050"/>
                  </a:cubicBezTo>
                  <a:cubicBezTo>
                    <a:pt x="2247900" y="784860"/>
                    <a:pt x="2268220" y="817880"/>
                    <a:pt x="2235200" y="803910"/>
                  </a:cubicBezTo>
                  <a:cubicBezTo>
                    <a:pt x="2236470" y="811530"/>
                    <a:pt x="2239010" y="819150"/>
                    <a:pt x="2241550" y="829310"/>
                  </a:cubicBezTo>
                  <a:lnTo>
                    <a:pt x="2155190" y="829310"/>
                  </a:lnTo>
                  <a:cubicBezTo>
                    <a:pt x="2155190" y="847090"/>
                    <a:pt x="2156460" y="862330"/>
                    <a:pt x="2153920" y="876300"/>
                  </a:cubicBezTo>
                  <a:cubicBezTo>
                    <a:pt x="2152650" y="881380"/>
                    <a:pt x="2142490" y="886460"/>
                    <a:pt x="2136140" y="889000"/>
                  </a:cubicBezTo>
                  <a:cubicBezTo>
                    <a:pt x="2132330" y="890270"/>
                    <a:pt x="2125980" y="887730"/>
                    <a:pt x="2122170" y="887730"/>
                  </a:cubicBezTo>
                  <a:cubicBezTo>
                    <a:pt x="2123440" y="901700"/>
                    <a:pt x="2134870" y="914400"/>
                    <a:pt x="2120900" y="928370"/>
                  </a:cubicBezTo>
                  <a:cubicBezTo>
                    <a:pt x="2119630" y="929640"/>
                    <a:pt x="2120900" y="934720"/>
                    <a:pt x="2120900" y="937260"/>
                  </a:cubicBezTo>
                  <a:cubicBezTo>
                    <a:pt x="2120900" y="952500"/>
                    <a:pt x="2113280" y="958850"/>
                    <a:pt x="2095500" y="955040"/>
                  </a:cubicBezTo>
                  <a:cubicBezTo>
                    <a:pt x="2099310" y="963930"/>
                    <a:pt x="2084070" y="970280"/>
                    <a:pt x="2096770" y="979170"/>
                  </a:cubicBezTo>
                  <a:cubicBezTo>
                    <a:pt x="2094230" y="981710"/>
                    <a:pt x="2091690" y="984250"/>
                    <a:pt x="2089150" y="985520"/>
                  </a:cubicBezTo>
                  <a:cubicBezTo>
                    <a:pt x="2086610" y="986790"/>
                    <a:pt x="2082800" y="984250"/>
                    <a:pt x="2080260" y="984250"/>
                  </a:cubicBezTo>
                  <a:cubicBezTo>
                    <a:pt x="2080260" y="988060"/>
                    <a:pt x="2081530" y="991870"/>
                    <a:pt x="2081530" y="996950"/>
                  </a:cubicBezTo>
                  <a:cubicBezTo>
                    <a:pt x="2081530" y="1002030"/>
                    <a:pt x="2080260" y="1007110"/>
                    <a:pt x="2078990" y="1012190"/>
                  </a:cubicBezTo>
                  <a:cubicBezTo>
                    <a:pt x="2077720" y="1014730"/>
                    <a:pt x="2071370" y="1014730"/>
                    <a:pt x="2067560" y="1014730"/>
                  </a:cubicBezTo>
                  <a:cubicBezTo>
                    <a:pt x="2061210" y="1013460"/>
                    <a:pt x="2053590" y="1010920"/>
                    <a:pt x="2047240" y="1009650"/>
                  </a:cubicBezTo>
                  <a:cubicBezTo>
                    <a:pt x="2024380" y="1007110"/>
                    <a:pt x="2015490" y="1016000"/>
                    <a:pt x="2018030" y="1040130"/>
                  </a:cubicBezTo>
                  <a:cubicBezTo>
                    <a:pt x="2012950" y="1042670"/>
                    <a:pt x="2007870" y="1043940"/>
                    <a:pt x="2001520" y="1046480"/>
                  </a:cubicBezTo>
                  <a:cubicBezTo>
                    <a:pt x="2004060" y="1056640"/>
                    <a:pt x="2018030" y="1068070"/>
                    <a:pt x="1997710" y="1078230"/>
                  </a:cubicBezTo>
                  <a:cubicBezTo>
                    <a:pt x="2011680" y="1090930"/>
                    <a:pt x="2006600" y="1097280"/>
                    <a:pt x="1991360" y="1098550"/>
                  </a:cubicBezTo>
                  <a:cubicBezTo>
                    <a:pt x="1967230" y="1099820"/>
                    <a:pt x="1943100" y="1098550"/>
                    <a:pt x="1920240" y="1098550"/>
                  </a:cubicBezTo>
                  <a:cubicBezTo>
                    <a:pt x="1916430" y="1103630"/>
                    <a:pt x="1913890" y="1109980"/>
                    <a:pt x="1910080" y="1111250"/>
                  </a:cubicBezTo>
                  <a:cubicBezTo>
                    <a:pt x="1897380" y="1115060"/>
                    <a:pt x="1887220" y="1115060"/>
                    <a:pt x="1894840" y="1134110"/>
                  </a:cubicBezTo>
                  <a:cubicBezTo>
                    <a:pt x="1897380" y="1141730"/>
                    <a:pt x="1891030" y="1153160"/>
                    <a:pt x="1887220" y="1167130"/>
                  </a:cubicBezTo>
                  <a:cubicBezTo>
                    <a:pt x="1875790" y="1169670"/>
                    <a:pt x="1861820" y="1173480"/>
                    <a:pt x="1847850" y="1173480"/>
                  </a:cubicBezTo>
                  <a:cubicBezTo>
                    <a:pt x="1816100" y="1176020"/>
                    <a:pt x="1784350" y="1178560"/>
                    <a:pt x="1752600" y="1178560"/>
                  </a:cubicBezTo>
                  <a:cubicBezTo>
                    <a:pt x="1743710" y="1178560"/>
                    <a:pt x="1734820" y="1170940"/>
                    <a:pt x="1725930" y="1170940"/>
                  </a:cubicBezTo>
                  <a:cubicBezTo>
                    <a:pt x="1714500" y="1170940"/>
                    <a:pt x="1700530" y="1173480"/>
                    <a:pt x="1690370" y="1178560"/>
                  </a:cubicBezTo>
                  <a:cubicBezTo>
                    <a:pt x="1670050" y="1189990"/>
                    <a:pt x="1651000" y="1197610"/>
                    <a:pt x="1626870" y="1192530"/>
                  </a:cubicBezTo>
                  <a:cubicBezTo>
                    <a:pt x="1611630" y="1189990"/>
                    <a:pt x="1595120" y="1195070"/>
                    <a:pt x="1579880" y="1191260"/>
                  </a:cubicBezTo>
                  <a:cubicBezTo>
                    <a:pt x="1555750" y="1186180"/>
                    <a:pt x="1531620" y="1192530"/>
                    <a:pt x="1507490" y="1192530"/>
                  </a:cubicBezTo>
                  <a:cubicBezTo>
                    <a:pt x="1482090" y="1192530"/>
                    <a:pt x="1455420" y="1192530"/>
                    <a:pt x="1430020" y="1193800"/>
                  </a:cubicBezTo>
                  <a:cubicBezTo>
                    <a:pt x="1397000" y="1193800"/>
                    <a:pt x="1363980" y="1198880"/>
                    <a:pt x="1332230" y="1193800"/>
                  </a:cubicBezTo>
                  <a:cubicBezTo>
                    <a:pt x="1310640" y="1191260"/>
                    <a:pt x="1289050" y="1200150"/>
                    <a:pt x="1270000" y="1195070"/>
                  </a:cubicBezTo>
                  <a:cubicBezTo>
                    <a:pt x="1236980" y="1188720"/>
                    <a:pt x="1206500" y="1202690"/>
                    <a:pt x="1174750" y="1197610"/>
                  </a:cubicBezTo>
                  <a:cubicBezTo>
                    <a:pt x="1155700" y="1195070"/>
                    <a:pt x="1131570" y="1191260"/>
                    <a:pt x="1116330" y="1198880"/>
                  </a:cubicBezTo>
                  <a:cubicBezTo>
                    <a:pt x="1106170" y="1203960"/>
                    <a:pt x="1102360" y="1198880"/>
                    <a:pt x="1094740" y="1198880"/>
                  </a:cubicBezTo>
                  <a:cubicBezTo>
                    <a:pt x="1092200" y="1198880"/>
                    <a:pt x="1090930" y="1200150"/>
                    <a:pt x="1088390" y="1201420"/>
                  </a:cubicBezTo>
                  <a:cubicBezTo>
                    <a:pt x="1080770" y="1202690"/>
                    <a:pt x="1078230" y="1206500"/>
                    <a:pt x="1075690" y="1206500"/>
                  </a:cubicBezTo>
                  <a:cubicBezTo>
                    <a:pt x="1046480" y="1206500"/>
                    <a:pt x="1018540" y="1203960"/>
                    <a:pt x="989330" y="1203960"/>
                  </a:cubicBezTo>
                  <a:cubicBezTo>
                    <a:pt x="976630" y="1203960"/>
                    <a:pt x="963930" y="1209040"/>
                    <a:pt x="951230" y="1211580"/>
                  </a:cubicBezTo>
                  <a:cubicBezTo>
                    <a:pt x="927100" y="1215390"/>
                    <a:pt x="901700" y="1219200"/>
                    <a:pt x="876300" y="1221740"/>
                  </a:cubicBezTo>
                  <a:cubicBezTo>
                    <a:pt x="873760" y="1223010"/>
                    <a:pt x="869950" y="1219200"/>
                    <a:pt x="864870" y="1216660"/>
                  </a:cubicBezTo>
                  <a:close/>
                </a:path>
              </a:pathLst>
            </a:custGeom>
            <a:blipFill>
              <a:blip r:embed="rId6"/>
              <a:stretch>
                <a:fillRect t="-8217" b="-8217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978421"/>
            <a:ext cx="7994436" cy="132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52"/>
              </a:lnSpc>
            </a:pPr>
            <a:r>
              <a:rPr lang="en-US" sz="9853" spc="-512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828455"/>
            <a:ext cx="10085003" cy="573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7213" lvl="1" indent="-423606" algn="l">
              <a:lnSpc>
                <a:spcPts val="5572"/>
              </a:lnSpc>
              <a:buFont typeface="Arial"/>
              <a:buChar char="•"/>
            </a:pPr>
            <a:r>
              <a:rPr lang="en-US" sz="3924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Introduction</a:t>
            </a:r>
          </a:p>
          <a:p>
            <a:pPr marL="847213" lvl="1" indent="-423606" algn="l">
              <a:lnSpc>
                <a:spcPts val="5572"/>
              </a:lnSpc>
              <a:buFont typeface="Arial"/>
              <a:buChar char="•"/>
            </a:pPr>
            <a:r>
              <a:rPr lang="en-US" sz="3924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Objective</a:t>
            </a:r>
          </a:p>
          <a:p>
            <a:pPr marL="847213" lvl="1" indent="-423606" algn="l">
              <a:lnSpc>
                <a:spcPts val="5572"/>
              </a:lnSpc>
              <a:buFont typeface="Arial"/>
              <a:buChar char="•"/>
            </a:pPr>
            <a:r>
              <a:rPr lang="en-US" sz="3924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Existing System</a:t>
            </a:r>
          </a:p>
          <a:p>
            <a:pPr marL="847213" lvl="1" indent="-423606" algn="l">
              <a:lnSpc>
                <a:spcPts val="5572"/>
              </a:lnSpc>
              <a:buFont typeface="Arial"/>
              <a:buChar char="•"/>
            </a:pPr>
            <a:r>
              <a:rPr lang="en-US" sz="3924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Proposed System</a:t>
            </a:r>
          </a:p>
          <a:p>
            <a:pPr marL="847213" lvl="1" indent="-423606" algn="l">
              <a:lnSpc>
                <a:spcPts val="5572"/>
              </a:lnSpc>
              <a:buFont typeface="Arial"/>
              <a:buChar char="•"/>
            </a:pPr>
            <a:r>
              <a:rPr lang="en-US" sz="3924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Module Description</a:t>
            </a:r>
          </a:p>
          <a:p>
            <a:pPr marL="847213" lvl="1" indent="-423606" algn="l">
              <a:lnSpc>
                <a:spcPts val="5572"/>
              </a:lnSpc>
              <a:buFont typeface="Arial"/>
              <a:buChar char="•"/>
            </a:pPr>
            <a:r>
              <a:rPr lang="en-US" sz="3924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Tools &amp; Technologies</a:t>
            </a:r>
          </a:p>
          <a:p>
            <a:pPr marL="847213" lvl="1" indent="-423606" algn="l">
              <a:lnSpc>
                <a:spcPts val="5572"/>
              </a:lnSpc>
              <a:buFont typeface="Arial"/>
              <a:buChar char="•"/>
            </a:pPr>
            <a:r>
              <a:rPr lang="en-US" sz="3924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Conclusion</a:t>
            </a:r>
          </a:p>
          <a:p>
            <a:pPr algn="l">
              <a:lnSpc>
                <a:spcPts val="5998"/>
              </a:lnSpc>
            </a:pPr>
            <a:endParaRPr lang="en-US" sz="3924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965335" y="6238471"/>
            <a:ext cx="10322665" cy="3950458"/>
            <a:chOff x="0" y="0"/>
            <a:chExt cx="4227830" cy="1617980"/>
          </a:xfrm>
        </p:grpSpPr>
        <p:sp>
          <p:nvSpPr>
            <p:cNvPr id="5" name="Freeform 5"/>
            <p:cNvSpPr/>
            <p:nvPr/>
          </p:nvSpPr>
          <p:spPr>
            <a:xfrm>
              <a:off x="-7620" y="0"/>
              <a:ext cx="4239260" cy="1624330"/>
            </a:xfrm>
            <a:custGeom>
              <a:avLst/>
              <a:gdLst/>
              <a:ahLst/>
              <a:cxnLst/>
              <a:rect l="l" t="t" r="r" b="b"/>
              <a:pathLst>
                <a:path w="4239260" h="1624330">
                  <a:moveTo>
                    <a:pt x="480060" y="1508760"/>
                  </a:moveTo>
                  <a:lnTo>
                    <a:pt x="480060" y="1515110"/>
                  </a:lnTo>
                  <a:lnTo>
                    <a:pt x="480060" y="1508760"/>
                  </a:lnTo>
                  <a:close/>
                  <a:moveTo>
                    <a:pt x="480060" y="1516380"/>
                  </a:moveTo>
                  <a:lnTo>
                    <a:pt x="480060" y="1515110"/>
                  </a:lnTo>
                  <a:lnTo>
                    <a:pt x="480060" y="1516380"/>
                  </a:lnTo>
                  <a:close/>
                  <a:moveTo>
                    <a:pt x="487680" y="1517650"/>
                  </a:moveTo>
                  <a:cubicBezTo>
                    <a:pt x="485140" y="1518920"/>
                    <a:pt x="483870" y="1520190"/>
                    <a:pt x="482600" y="1520190"/>
                  </a:cubicBezTo>
                  <a:cubicBezTo>
                    <a:pt x="483870" y="1520190"/>
                    <a:pt x="485140" y="1518920"/>
                    <a:pt x="487680" y="1517650"/>
                  </a:cubicBezTo>
                  <a:close/>
                  <a:moveTo>
                    <a:pt x="478790" y="1521460"/>
                  </a:moveTo>
                  <a:lnTo>
                    <a:pt x="478790" y="1522730"/>
                  </a:lnTo>
                  <a:cubicBezTo>
                    <a:pt x="478790" y="1524000"/>
                    <a:pt x="478790" y="1524000"/>
                    <a:pt x="477520" y="1525270"/>
                  </a:cubicBezTo>
                  <a:lnTo>
                    <a:pt x="478790" y="1524000"/>
                  </a:lnTo>
                  <a:cubicBezTo>
                    <a:pt x="477520" y="1525270"/>
                    <a:pt x="478790" y="1525270"/>
                    <a:pt x="478790" y="1521460"/>
                  </a:cubicBezTo>
                  <a:close/>
                  <a:moveTo>
                    <a:pt x="4235450" y="601980"/>
                  </a:moveTo>
                  <a:cubicBezTo>
                    <a:pt x="4234180" y="612140"/>
                    <a:pt x="4231640" y="621030"/>
                    <a:pt x="4229100" y="629920"/>
                  </a:cubicBezTo>
                  <a:lnTo>
                    <a:pt x="4221480" y="656590"/>
                  </a:lnTo>
                  <a:lnTo>
                    <a:pt x="4213860" y="683260"/>
                  </a:lnTo>
                  <a:cubicBezTo>
                    <a:pt x="4211320" y="692150"/>
                    <a:pt x="4208780" y="699770"/>
                    <a:pt x="4206240" y="708660"/>
                  </a:cubicBezTo>
                  <a:cubicBezTo>
                    <a:pt x="4201160" y="725170"/>
                    <a:pt x="4194810" y="741680"/>
                    <a:pt x="4188460" y="758190"/>
                  </a:cubicBezTo>
                  <a:cubicBezTo>
                    <a:pt x="4182110" y="773430"/>
                    <a:pt x="4175760" y="788670"/>
                    <a:pt x="4168140" y="803910"/>
                  </a:cubicBezTo>
                  <a:cubicBezTo>
                    <a:pt x="4161790" y="819150"/>
                    <a:pt x="4154170" y="833120"/>
                    <a:pt x="4146550" y="848360"/>
                  </a:cubicBezTo>
                  <a:cubicBezTo>
                    <a:pt x="4138930" y="862330"/>
                    <a:pt x="4131310" y="877570"/>
                    <a:pt x="4123690" y="890270"/>
                  </a:cubicBezTo>
                  <a:cubicBezTo>
                    <a:pt x="4108450" y="916940"/>
                    <a:pt x="4091940" y="943610"/>
                    <a:pt x="4074160" y="967740"/>
                  </a:cubicBezTo>
                  <a:cubicBezTo>
                    <a:pt x="4039870" y="1017270"/>
                    <a:pt x="4003040" y="1062990"/>
                    <a:pt x="3962400" y="1104900"/>
                  </a:cubicBezTo>
                  <a:cubicBezTo>
                    <a:pt x="3952240" y="1115060"/>
                    <a:pt x="3942080" y="1125220"/>
                    <a:pt x="3931920" y="1136650"/>
                  </a:cubicBezTo>
                  <a:lnTo>
                    <a:pt x="3900170" y="1167130"/>
                  </a:lnTo>
                  <a:cubicBezTo>
                    <a:pt x="3895090" y="1172210"/>
                    <a:pt x="3888740" y="1177290"/>
                    <a:pt x="3884930" y="1181100"/>
                  </a:cubicBezTo>
                  <a:lnTo>
                    <a:pt x="3869690" y="1193800"/>
                  </a:lnTo>
                  <a:cubicBezTo>
                    <a:pt x="3859530" y="1202690"/>
                    <a:pt x="3850640" y="1210310"/>
                    <a:pt x="3840480" y="1217930"/>
                  </a:cubicBezTo>
                  <a:cubicBezTo>
                    <a:pt x="3760470" y="1281430"/>
                    <a:pt x="3674110" y="1336040"/>
                    <a:pt x="3583940" y="1381760"/>
                  </a:cubicBezTo>
                  <a:cubicBezTo>
                    <a:pt x="3538220" y="1404620"/>
                    <a:pt x="3492500" y="1424940"/>
                    <a:pt x="3445510" y="1442720"/>
                  </a:cubicBezTo>
                  <a:cubicBezTo>
                    <a:pt x="3398520" y="1460500"/>
                    <a:pt x="3350260" y="1475740"/>
                    <a:pt x="3300730" y="1489710"/>
                  </a:cubicBezTo>
                  <a:cubicBezTo>
                    <a:pt x="3276600" y="1496060"/>
                    <a:pt x="3251200" y="1502410"/>
                    <a:pt x="3227070" y="1507490"/>
                  </a:cubicBezTo>
                  <a:lnTo>
                    <a:pt x="3188970" y="1515110"/>
                  </a:lnTo>
                  <a:lnTo>
                    <a:pt x="3152140" y="1521460"/>
                  </a:lnTo>
                  <a:cubicBezTo>
                    <a:pt x="3128010" y="1525270"/>
                    <a:pt x="3102610" y="1529080"/>
                    <a:pt x="3078480" y="1531620"/>
                  </a:cubicBezTo>
                  <a:cubicBezTo>
                    <a:pt x="3054350" y="1534160"/>
                    <a:pt x="3028950" y="1537970"/>
                    <a:pt x="3006090" y="1539240"/>
                  </a:cubicBezTo>
                  <a:cubicBezTo>
                    <a:pt x="2909570" y="1546860"/>
                    <a:pt x="2816860" y="1546860"/>
                    <a:pt x="2729230" y="1543050"/>
                  </a:cubicBezTo>
                  <a:cubicBezTo>
                    <a:pt x="2641600" y="1539240"/>
                    <a:pt x="2557780" y="1531620"/>
                    <a:pt x="2479040" y="1525270"/>
                  </a:cubicBezTo>
                  <a:cubicBezTo>
                    <a:pt x="2459990" y="1521460"/>
                    <a:pt x="2447290" y="1521460"/>
                    <a:pt x="2438400" y="1524000"/>
                  </a:cubicBezTo>
                  <a:cubicBezTo>
                    <a:pt x="2429510" y="1526540"/>
                    <a:pt x="2423160" y="1531620"/>
                    <a:pt x="2416810" y="1536700"/>
                  </a:cubicBezTo>
                  <a:cubicBezTo>
                    <a:pt x="2404110" y="1546860"/>
                    <a:pt x="2391410" y="1558290"/>
                    <a:pt x="2354580" y="1548130"/>
                  </a:cubicBezTo>
                  <a:lnTo>
                    <a:pt x="2326640" y="1540510"/>
                  </a:lnTo>
                  <a:lnTo>
                    <a:pt x="2299970" y="1532890"/>
                  </a:lnTo>
                  <a:cubicBezTo>
                    <a:pt x="2282190" y="1527810"/>
                    <a:pt x="2264410" y="1522730"/>
                    <a:pt x="2247900" y="1517650"/>
                  </a:cubicBezTo>
                  <a:cubicBezTo>
                    <a:pt x="2272030" y="1562100"/>
                    <a:pt x="2227580" y="1584960"/>
                    <a:pt x="2193290" y="1574800"/>
                  </a:cubicBezTo>
                  <a:cubicBezTo>
                    <a:pt x="2174240" y="1570990"/>
                    <a:pt x="2155190" y="1567180"/>
                    <a:pt x="2134870" y="1563370"/>
                  </a:cubicBezTo>
                  <a:cubicBezTo>
                    <a:pt x="2115820" y="1559560"/>
                    <a:pt x="2098040" y="1555750"/>
                    <a:pt x="2078990" y="1551940"/>
                  </a:cubicBezTo>
                  <a:lnTo>
                    <a:pt x="1976120" y="1529080"/>
                  </a:lnTo>
                  <a:cubicBezTo>
                    <a:pt x="1911350" y="1515110"/>
                    <a:pt x="1852930" y="1501140"/>
                    <a:pt x="1803400" y="1489710"/>
                  </a:cubicBezTo>
                  <a:cubicBezTo>
                    <a:pt x="1753870" y="1477010"/>
                    <a:pt x="1714500" y="1466850"/>
                    <a:pt x="1682750" y="1454150"/>
                  </a:cubicBezTo>
                  <a:cubicBezTo>
                    <a:pt x="1651000" y="1441450"/>
                    <a:pt x="1629410" y="1428750"/>
                    <a:pt x="1610360" y="1409700"/>
                  </a:cubicBezTo>
                  <a:cubicBezTo>
                    <a:pt x="1602740" y="1404620"/>
                    <a:pt x="1597660" y="1400810"/>
                    <a:pt x="1590040" y="1395730"/>
                  </a:cubicBezTo>
                  <a:cubicBezTo>
                    <a:pt x="1583690" y="1391920"/>
                    <a:pt x="1577340" y="1388110"/>
                    <a:pt x="1570990" y="1385570"/>
                  </a:cubicBezTo>
                  <a:cubicBezTo>
                    <a:pt x="1557020" y="1380490"/>
                    <a:pt x="1539240" y="1377950"/>
                    <a:pt x="1518920" y="1383030"/>
                  </a:cubicBezTo>
                  <a:cubicBezTo>
                    <a:pt x="1522730" y="1400810"/>
                    <a:pt x="1518920" y="1402080"/>
                    <a:pt x="1512570" y="1405890"/>
                  </a:cubicBezTo>
                  <a:cubicBezTo>
                    <a:pt x="1507490" y="1409700"/>
                    <a:pt x="1501140" y="1416050"/>
                    <a:pt x="1493520" y="1409700"/>
                  </a:cubicBezTo>
                  <a:cubicBezTo>
                    <a:pt x="1488440" y="1393190"/>
                    <a:pt x="1488440" y="1393190"/>
                    <a:pt x="1482090" y="1376680"/>
                  </a:cubicBezTo>
                  <a:cubicBezTo>
                    <a:pt x="1479550" y="1367790"/>
                    <a:pt x="1474470" y="1365250"/>
                    <a:pt x="1469390" y="1365250"/>
                  </a:cubicBezTo>
                  <a:cubicBezTo>
                    <a:pt x="1464310" y="1363980"/>
                    <a:pt x="1457960" y="1366520"/>
                    <a:pt x="1452880" y="1369060"/>
                  </a:cubicBezTo>
                  <a:lnTo>
                    <a:pt x="1440180" y="1336040"/>
                  </a:lnTo>
                  <a:cubicBezTo>
                    <a:pt x="1435100" y="1342390"/>
                    <a:pt x="1430020" y="1346200"/>
                    <a:pt x="1423670" y="1348740"/>
                  </a:cubicBezTo>
                  <a:cubicBezTo>
                    <a:pt x="1417320" y="1351280"/>
                    <a:pt x="1409700" y="1352550"/>
                    <a:pt x="1403350" y="1355090"/>
                  </a:cubicBezTo>
                  <a:cubicBezTo>
                    <a:pt x="1397000" y="1357630"/>
                    <a:pt x="1389380" y="1360170"/>
                    <a:pt x="1384300" y="1365250"/>
                  </a:cubicBezTo>
                  <a:cubicBezTo>
                    <a:pt x="1379220" y="1370330"/>
                    <a:pt x="1363980" y="1374140"/>
                    <a:pt x="1355090" y="1357630"/>
                  </a:cubicBezTo>
                  <a:cubicBezTo>
                    <a:pt x="1353820" y="1363980"/>
                    <a:pt x="1351280" y="1366520"/>
                    <a:pt x="1346200" y="1369060"/>
                  </a:cubicBezTo>
                  <a:cubicBezTo>
                    <a:pt x="1342390" y="1371600"/>
                    <a:pt x="1336040" y="1372870"/>
                    <a:pt x="1330960" y="1375410"/>
                  </a:cubicBezTo>
                  <a:cubicBezTo>
                    <a:pt x="1320800" y="1379220"/>
                    <a:pt x="1310640" y="1386840"/>
                    <a:pt x="1314450" y="1404620"/>
                  </a:cubicBezTo>
                  <a:cubicBezTo>
                    <a:pt x="1304290" y="1390650"/>
                    <a:pt x="1304290" y="1390650"/>
                    <a:pt x="1294130" y="1375410"/>
                  </a:cubicBezTo>
                  <a:cubicBezTo>
                    <a:pt x="1304290" y="1389380"/>
                    <a:pt x="1314450" y="1404620"/>
                    <a:pt x="1303020" y="1413510"/>
                  </a:cubicBezTo>
                  <a:cubicBezTo>
                    <a:pt x="1294130" y="1419860"/>
                    <a:pt x="1287780" y="1427480"/>
                    <a:pt x="1281430" y="1433830"/>
                  </a:cubicBezTo>
                  <a:cubicBezTo>
                    <a:pt x="1276350" y="1440180"/>
                    <a:pt x="1272540" y="1446530"/>
                    <a:pt x="1271270" y="1451610"/>
                  </a:cubicBezTo>
                  <a:cubicBezTo>
                    <a:pt x="1268730" y="1456690"/>
                    <a:pt x="1267460" y="1460500"/>
                    <a:pt x="1267460" y="1463040"/>
                  </a:cubicBezTo>
                  <a:lnTo>
                    <a:pt x="1267460" y="1466850"/>
                  </a:lnTo>
                  <a:cubicBezTo>
                    <a:pt x="1249680" y="1482090"/>
                    <a:pt x="1220470" y="1504950"/>
                    <a:pt x="1195070" y="1525270"/>
                  </a:cubicBezTo>
                  <a:cubicBezTo>
                    <a:pt x="1188720" y="1530350"/>
                    <a:pt x="1182370" y="1535430"/>
                    <a:pt x="1176020" y="1539240"/>
                  </a:cubicBezTo>
                  <a:cubicBezTo>
                    <a:pt x="1169670" y="1543050"/>
                    <a:pt x="1164590" y="1546860"/>
                    <a:pt x="1159510" y="1550670"/>
                  </a:cubicBezTo>
                  <a:cubicBezTo>
                    <a:pt x="1149350" y="1555750"/>
                    <a:pt x="1141730" y="1559560"/>
                    <a:pt x="1137920" y="1557020"/>
                  </a:cubicBezTo>
                  <a:cubicBezTo>
                    <a:pt x="1134110" y="1577340"/>
                    <a:pt x="1118870" y="1582420"/>
                    <a:pt x="1103630" y="1588770"/>
                  </a:cubicBezTo>
                  <a:cubicBezTo>
                    <a:pt x="1088390" y="1595120"/>
                    <a:pt x="1073150" y="1602740"/>
                    <a:pt x="1069340" y="1624330"/>
                  </a:cubicBezTo>
                  <a:cubicBezTo>
                    <a:pt x="1046480" y="1610360"/>
                    <a:pt x="1029970" y="1587500"/>
                    <a:pt x="1012190" y="1569720"/>
                  </a:cubicBezTo>
                  <a:cubicBezTo>
                    <a:pt x="994410" y="1551940"/>
                    <a:pt x="976630" y="1539240"/>
                    <a:pt x="949960" y="1548130"/>
                  </a:cubicBezTo>
                  <a:cubicBezTo>
                    <a:pt x="927100" y="1559560"/>
                    <a:pt x="889000" y="1570990"/>
                    <a:pt x="844550" y="1582420"/>
                  </a:cubicBezTo>
                  <a:cubicBezTo>
                    <a:pt x="822960" y="1588770"/>
                    <a:pt x="798830" y="1593850"/>
                    <a:pt x="773430" y="1600200"/>
                  </a:cubicBezTo>
                  <a:lnTo>
                    <a:pt x="754380" y="1604010"/>
                  </a:lnTo>
                  <a:cubicBezTo>
                    <a:pt x="751840" y="1605280"/>
                    <a:pt x="748030" y="1605280"/>
                    <a:pt x="745490" y="1606550"/>
                  </a:cubicBezTo>
                  <a:lnTo>
                    <a:pt x="741680" y="1606550"/>
                  </a:lnTo>
                  <a:cubicBezTo>
                    <a:pt x="765810" y="1619250"/>
                    <a:pt x="640080" y="1555750"/>
                    <a:pt x="560070" y="1516380"/>
                  </a:cubicBezTo>
                  <a:cubicBezTo>
                    <a:pt x="551180" y="1515110"/>
                    <a:pt x="533400" y="1513840"/>
                    <a:pt x="518160" y="1515110"/>
                  </a:cubicBezTo>
                  <a:cubicBezTo>
                    <a:pt x="514350" y="1515110"/>
                    <a:pt x="509270" y="1516380"/>
                    <a:pt x="505460" y="1516380"/>
                  </a:cubicBezTo>
                  <a:lnTo>
                    <a:pt x="509270" y="1515110"/>
                  </a:lnTo>
                  <a:lnTo>
                    <a:pt x="506730" y="1515110"/>
                  </a:lnTo>
                  <a:cubicBezTo>
                    <a:pt x="499110" y="1513840"/>
                    <a:pt x="490220" y="1504950"/>
                    <a:pt x="485140" y="1494790"/>
                  </a:cubicBezTo>
                  <a:lnTo>
                    <a:pt x="481330" y="1487170"/>
                  </a:lnTo>
                  <a:cubicBezTo>
                    <a:pt x="481330" y="1494790"/>
                    <a:pt x="480060" y="1502410"/>
                    <a:pt x="480060" y="1512570"/>
                  </a:cubicBezTo>
                  <a:cubicBezTo>
                    <a:pt x="480060" y="1504950"/>
                    <a:pt x="481330" y="1496060"/>
                    <a:pt x="481330" y="1487170"/>
                  </a:cubicBezTo>
                  <a:cubicBezTo>
                    <a:pt x="480060" y="1483360"/>
                    <a:pt x="478790" y="1479550"/>
                    <a:pt x="477520" y="1477010"/>
                  </a:cubicBezTo>
                  <a:cubicBezTo>
                    <a:pt x="476250" y="1470660"/>
                    <a:pt x="474980" y="1461770"/>
                    <a:pt x="473710" y="1454150"/>
                  </a:cubicBezTo>
                  <a:cubicBezTo>
                    <a:pt x="469900" y="1422400"/>
                    <a:pt x="467360" y="1391920"/>
                    <a:pt x="463550" y="1363980"/>
                  </a:cubicBezTo>
                  <a:cubicBezTo>
                    <a:pt x="461010" y="1337310"/>
                    <a:pt x="458470" y="1315720"/>
                    <a:pt x="454660" y="1304290"/>
                  </a:cubicBezTo>
                  <a:cubicBezTo>
                    <a:pt x="462280" y="1291590"/>
                    <a:pt x="448310" y="1245870"/>
                    <a:pt x="426720" y="1197610"/>
                  </a:cubicBezTo>
                  <a:cubicBezTo>
                    <a:pt x="405130" y="1149350"/>
                    <a:pt x="375920" y="1098550"/>
                    <a:pt x="346710" y="1078230"/>
                  </a:cubicBezTo>
                  <a:cubicBezTo>
                    <a:pt x="367030" y="1049020"/>
                    <a:pt x="387350" y="1021080"/>
                    <a:pt x="373380" y="1010920"/>
                  </a:cubicBezTo>
                  <a:cubicBezTo>
                    <a:pt x="345440" y="989330"/>
                    <a:pt x="303530" y="1016000"/>
                    <a:pt x="264160" y="1055370"/>
                  </a:cubicBezTo>
                  <a:cubicBezTo>
                    <a:pt x="224790" y="1094740"/>
                    <a:pt x="187960" y="1146810"/>
                    <a:pt x="162560" y="1174750"/>
                  </a:cubicBezTo>
                  <a:cubicBezTo>
                    <a:pt x="115570" y="1183640"/>
                    <a:pt x="71120" y="1117600"/>
                    <a:pt x="60960" y="1065530"/>
                  </a:cubicBezTo>
                  <a:cubicBezTo>
                    <a:pt x="60960" y="1065530"/>
                    <a:pt x="54610" y="1052830"/>
                    <a:pt x="45720" y="1032510"/>
                  </a:cubicBezTo>
                  <a:cubicBezTo>
                    <a:pt x="36830" y="1010920"/>
                    <a:pt x="25400" y="981710"/>
                    <a:pt x="17780" y="946150"/>
                  </a:cubicBezTo>
                  <a:cubicBezTo>
                    <a:pt x="1270" y="876300"/>
                    <a:pt x="0" y="783590"/>
                    <a:pt x="46990" y="708660"/>
                  </a:cubicBezTo>
                  <a:cubicBezTo>
                    <a:pt x="93980" y="633730"/>
                    <a:pt x="149860" y="556260"/>
                    <a:pt x="215900" y="481330"/>
                  </a:cubicBezTo>
                  <a:cubicBezTo>
                    <a:pt x="281940" y="406400"/>
                    <a:pt x="359410" y="332740"/>
                    <a:pt x="444500" y="266700"/>
                  </a:cubicBezTo>
                  <a:cubicBezTo>
                    <a:pt x="530860" y="200660"/>
                    <a:pt x="624840" y="143510"/>
                    <a:pt x="721360" y="97790"/>
                  </a:cubicBezTo>
                  <a:cubicBezTo>
                    <a:pt x="819150" y="52070"/>
                    <a:pt x="919480" y="19050"/>
                    <a:pt x="1017270" y="0"/>
                  </a:cubicBezTo>
                  <a:cubicBezTo>
                    <a:pt x="1043940" y="0"/>
                    <a:pt x="1083310" y="1270"/>
                    <a:pt x="1122680" y="5080"/>
                  </a:cubicBezTo>
                  <a:cubicBezTo>
                    <a:pt x="1141730" y="6350"/>
                    <a:pt x="1162050" y="8890"/>
                    <a:pt x="1179830" y="10160"/>
                  </a:cubicBezTo>
                  <a:cubicBezTo>
                    <a:pt x="1197610" y="11430"/>
                    <a:pt x="1214120" y="13970"/>
                    <a:pt x="1226820" y="15240"/>
                  </a:cubicBezTo>
                  <a:cubicBezTo>
                    <a:pt x="1325880" y="8890"/>
                    <a:pt x="1426210" y="8890"/>
                    <a:pt x="1527810" y="15240"/>
                  </a:cubicBezTo>
                  <a:cubicBezTo>
                    <a:pt x="1629410" y="21590"/>
                    <a:pt x="1727200" y="36830"/>
                    <a:pt x="1817370" y="55880"/>
                  </a:cubicBezTo>
                  <a:cubicBezTo>
                    <a:pt x="1998980" y="93980"/>
                    <a:pt x="2155190" y="149860"/>
                    <a:pt x="2289810" y="201930"/>
                  </a:cubicBezTo>
                  <a:cubicBezTo>
                    <a:pt x="2357120" y="228600"/>
                    <a:pt x="2420620" y="254000"/>
                    <a:pt x="2477770" y="278130"/>
                  </a:cubicBezTo>
                  <a:cubicBezTo>
                    <a:pt x="2531110" y="300990"/>
                    <a:pt x="2584450" y="322580"/>
                    <a:pt x="2637790" y="345440"/>
                  </a:cubicBezTo>
                  <a:cubicBezTo>
                    <a:pt x="2733040" y="384810"/>
                    <a:pt x="2814320" y="416560"/>
                    <a:pt x="2881630" y="441960"/>
                  </a:cubicBezTo>
                  <a:cubicBezTo>
                    <a:pt x="2895600" y="441960"/>
                    <a:pt x="2910840" y="441960"/>
                    <a:pt x="2923540" y="440690"/>
                  </a:cubicBezTo>
                  <a:lnTo>
                    <a:pt x="2942590" y="440690"/>
                  </a:lnTo>
                  <a:cubicBezTo>
                    <a:pt x="2947670" y="440690"/>
                    <a:pt x="2954020" y="441960"/>
                    <a:pt x="2957830" y="443230"/>
                  </a:cubicBezTo>
                  <a:cubicBezTo>
                    <a:pt x="2966720" y="445770"/>
                    <a:pt x="2974340" y="450850"/>
                    <a:pt x="2978150" y="458470"/>
                  </a:cubicBezTo>
                  <a:cubicBezTo>
                    <a:pt x="2984500" y="468630"/>
                    <a:pt x="2990850" y="477520"/>
                    <a:pt x="2998470" y="487680"/>
                  </a:cubicBezTo>
                  <a:cubicBezTo>
                    <a:pt x="3006090" y="496570"/>
                    <a:pt x="3013710" y="504190"/>
                    <a:pt x="3021330" y="511810"/>
                  </a:cubicBezTo>
                  <a:cubicBezTo>
                    <a:pt x="3036570" y="525780"/>
                    <a:pt x="3054350" y="537210"/>
                    <a:pt x="3073400" y="542290"/>
                  </a:cubicBezTo>
                  <a:cubicBezTo>
                    <a:pt x="3110230" y="553720"/>
                    <a:pt x="3152140" y="546100"/>
                    <a:pt x="3183890" y="516890"/>
                  </a:cubicBezTo>
                  <a:cubicBezTo>
                    <a:pt x="3201670" y="547370"/>
                    <a:pt x="3227070" y="553720"/>
                    <a:pt x="3252470" y="556260"/>
                  </a:cubicBezTo>
                  <a:cubicBezTo>
                    <a:pt x="3266440" y="551180"/>
                    <a:pt x="3280410" y="543560"/>
                    <a:pt x="3294380" y="533400"/>
                  </a:cubicBezTo>
                  <a:cubicBezTo>
                    <a:pt x="3298190" y="530860"/>
                    <a:pt x="3300730" y="528320"/>
                    <a:pt x="3304540" y="525780"/>
                  </a:cubicBezTo>
                  <a:cubicBezTo>
                    <a:pt x="3308350" y="523240"/>
                    <a:pt x="3309620" y="520700"/>
                    <a:pt x="3312160" y="518160"/>
                  </a:cubicBezTo>
                  <a:cubicBezTo>
                    <a:pt x="3317240" y="513080"/>
                    <a:pt x="3322320" y="508000"/>
                    <a:pt x="3326130" y="502920"/>
                  </a:cubicBezTo>
                  <a:cubicBezTo>
                    <a:pt x="3343910" y="481330"/>
                    <a:pt x="3355340" y="455930"/>
                    <a:pt x="3364230" y="439420"/>
                  </a:cubicBezTo>
                  <a:cubicBezTo>
                    <a:pt x="3365500" y="441960"/>
                    <a:pt x="3366770" y="444500"/>
                    <a:pt x="3366770" y="447040"/>
                  </a:cubicBezTo>
                  <a:cubicBezTo>
                    <a:pt x="3366770" y="449580"/>
                    <a:pt x="3368040" y="452120"/>
                    <a:pt x="3368040" y="453390"/>
                  </a:cubicBezTo>
                  <a:cubicBezTo>
                    <a:pt x="3368040" y="457200"/>
                    <a:pt x="3368040" y="462280"/>
                    <a:pt x="3366770" y="466090"/>
                  </a:cubicBezTo>
                  <a:cubicBezTo>
                    <a:pt x="3364230" y="473710"/>
                    <a:pt x="3360420" y="480060"/>
                    <a:pt x="3355340" y="486410"/>
                  </a:cubicBezTo>
                  <a:cubicBezTo>
                    <a:pt x="3357880" y="497840"/>
                    <a:pt x="3373120" y="500380"/>
                    <a:pt x="3388360" y="500380"/>
                  </a:cubicBezTo>
                  <a:cubicBezTo>
                    <a:pt x="3403600" y="501650"/>
                    <a:pt x="3420110" y="500380"/>
                    <a:pt x="3422650" y="513080"/>
                  </a:cubicBezTo>
                  <a:cubicBezTo>
                    <a:pt x="3418840" y="533400"/>
                    <a:pt x="3403600" y="554990"/>
                    <a:pt x="3383280" y="570230"/>
                  </a:cubicBezTo>
                  <a:cubicBezTo>
                    <a:pt x="3364230" y="585470"/>
                    <a:pt x="3340100" y="601980"/>
                    <a:pt x="3322320" y="614680"/>
                  </a:cubicBezTo>
                  <a:lnTo>
                    <a:pt x="3343910" y="642620"/>
                  </a:lnTo>
                  <a:cubicBezTo>
                    <a:pt x="3357880" y="632460"/>
                    <a:pt x="3370580" y="621030"/>
                    <a:pt x="3382010" y="610870"/>
                  </a:cubicBezTo>
                  <a:cubicBezTo>
                    <a:pt x="3392170" y="600710"/>
                    <a:pt x="3402330" y="591820"/>
                    <a:pt x="3411220" y="581660"/>
                  </a:cubicBezTo>
                  <a:cubicBezTo>
                    <a:pt x="3429000" y="561340"/>
                    <a:pt x="3446780" y="541020"/>
                    <a:pt x="3463290" y="514350"/>
                  </a:cubicBezTo>
                  <a:cubicBezTo>
                    <a:pt x="3487420" y="492760"/>
                    <a:pt x="3510280" y="481330"/>
                    <a:pt x="3530600" y="478790"/>
                  </a:cubicBezTo>
                  <a:cubicBezTo>
                    <a:pt x="3550920" y="474980"/>
                    <a:pt x="3567430" y="480060"/>
                    <a:pt x="3571240" y="495300"/>
                  </a:cubicBezTo>
                  <a:cubicBezTo>
                    <a:pt x="3569970" y="547370"/>
                    <a:pt x="3540760" y="603250"/>
                    <a:pt x="3500120" y="648970"/>
                  </a:cubicBezTo>
                  <a:cubicBezTo>
                    <a:pt x="3459480" y="693420"/>
                    <a:pt x="3407410" y="730250"/>
                    <a:pt x="3361690" y="759460"/>
                  </a:cubicBezTo>
                  <a:cubicBezTo>
                    <a:pt x="3384550" y="744220"/>
                    <a:pt x="3394710" y="758190"/>
                    <a:pt x="3404870" y="773430"/>
                  </a:cubicBezTo>
                  <a:cubicBezTo>
                    <a:pt x="3416300" y="765810"/>
                    <a:pt x="3364230" y="803910"/>
                    <a:pt x="3293110" y="839470"/>
                  </a:cubicBezTo>
                  <a:cubicBezTo>
                    <a:pt x="3221990" y="873760"/>
                    <a:pt x="3145790" y="899160"/>
                    <a:pt x="3060700" y="911860"/>
                  </a:cubicBezTo>
                  <a:lnTo>
                    <a:pt x="3065780" y="947420"/>
                  </a:lnTo>
                  <a:cubicBezTo>
                    <a:pt x="3086100" y="944880"/>
                    <a:pt x="3105150" y="941070"/>
                    <a:pt x="3125470" y="935990"/>
                  </a:cubicBezTo>
                  <a:cubicBezTo>
                    <a:pt x="3129280" y="953770"/>
                    <a:pt x="3136900" y="988060"/>
                    <a:pt x="3140710" y="1004570"/>
                  </a:cubicBezTo>
                  <a:cubicBezTo>
                    <a:pt x="3121660" y="1010920"/>
                    <a:pt x="3098800" y="1017270"/>
                    <a:pt x="3073400" y="1022350"/>
                  </a:cubicBezTo>
                  <a:cubicBezTo>
                    <a:pt x="3048000" y="1028700"/>
                    <a:pt x="3021330" y="1031240"/>
                    <a:pt x="2994660" y="1035050"/>
                  </a:cubicBezTo>
                  <a:cubicBezTo>
                    <a:pt x="2938780" y="1041400"/>
                    <a:pt x="2881630" y="1043940"/>
                    <a:pt x="2830830" y="1046480"/>
                  </a:cubicBezTo>
                  <a:cubicBezTo>
                    <a:pt x="2805430" y="1047750"/>
                    <a:pt x="2781300" y="1049020"/>
                    <a:pt x="2760980" y="1051560"/>
                  </a:cubicBezTo>
                  <a:cubicBezTo>
                    <a:pt x="2750820" y="1052830"/>
                    <a:pt x="2740660" y="1054100"/>
                    <a:pt x="2731770" y="1056640"/>
                  </a:cubicBezTo>
                  <a:cubicBezTo>
                    <a:pt x="2722880" y="1057910"/>
                    <a:pt x="2713990" y="1060450"/>
                    <a:pt x="2707640" y="1064260"/>
                  </a:cubicBezTo>
                  <a:cubicBezTo>
                    <a:pt x="2678430" y="1075690"/>
                    <a:pt x="2664460" y="1096010"/>
                    <a:pt x="2674620" y="1129030"/>
                  </a:cubicBezTo>
                  <a:cubicBezTo>
                    <a:pt x="2697480" y="1132840"/>
                    <a:pt x="2719070" y="1136650"/>
                    <a:pt x="2741930" y="1139190"/>
                  </a:cubicBezTo>
                  <a:cubicBezTo>
                    <a:pt x="2739390" y="1156970"/>
                    <a:pt x="2734310" y="1191260"/>
                    <a:pt x="2734310" y="1191260"/>
                  </a:cubicBezTo>
                  <a:cubicBezTo>
                    <a:pt x="2802890" y="1209040"/>
                    <a:pt x="2885440" y="1224280"/>
                    <a:pt x="2971800" y="1230630"/>
                  </a:cubicBezTo>
                  <a:lnTo>
                    <a:pt x="3004820" y="1231900"/>
                  </a:lnTo>
                  <a:lnTo>
                    <a:pt x="3070860" y="1231900"/>
                  </a:lnTo>
                  <a:cubicBezTo>
                    <a:pt x="3082290" y="1231900"/>
                    <a:pt x="3092450" y="1230630"/>
                    <a:pt x="3103880" y="1230630"/>
                  </a:cubicBezTo>
                  <a:cubicBezTo>
                    <a:pt x="3147060" y="1229360"/>
                    <a:pt x="3191510" y="1224280"/>
                    <a:pt x="3232150" y="1217930"/>
                  </a:cubicBezTo>
                  <a:cubicBezTo>
                    <a:pt x="3232150" y="1217930"/>
                    <a:pt x="3241040" y="1252220"/>
                    <a:pt x="3246120" y="1268730"/>
                  </a:cubicBezTo>
                  <a:cubicBezTo>
                    <a:pt x="3205480" y="1278890"/>
                    <a:pt x="3162300" y="1289050"/>
                    <a:pt x="3120390" y="1294130"/>
                  </a:cubicBezTo>
                  <a:cubicBezTo>
                    <a:pt x="3152140" y="1290320"/>
                    <a:pt x="3178810" y="1287780"/>
                    <a:pt x="3201670" y="1287780"/>
                  </a:cubicBezTo>
                  <a:cubicBezTo>
                    <a:pt x="3213100" y="1287780"/>
                    <a:pt x="3224530" y="1287780"/>
                    <a:pt x="3234690" y="1289050"/>
                  </a:cubicBezTo>
                  <a:cubicBezTo>
                    <a:pt x="3244850" y="1290320"/>
                    <a:pt x="3253740" y="1291590"/>
                    <a:pt x="3263900" y="1292860"/>
                  </a:cubicBezTo>
                  <a:cubicBezTo>
                    <a:pt x="3281680" y="1296670"/>
                    <a:pt x="3296920" y="1299210"/>
                    <a:pt x="3312160" y="1303020"/>
                  </a:cubicBezTo>
                  <a:cubicBezTo>
                    <a:pt x="3326130" y="1306830"/>
                    <a:pt x="3338830" y="1309370"/>
                    <a:pt x="3351530" y="1309370"/>
                  </a:cubicBezTo>
                  <a:cubicBezTo>
                    <a:pt x="3426460" y="1320800"/>
                    <a:pt x="3540760" y="1285240"/>
                    <a:pt x="3655060" y="1212850"/>
                  </a:cubicBezTo>
                  <a:cubicBezTo>
                    <a:pt x="3684270" y="1195070"/>
                    <a:pt x="3712210" y="1174750"/>
                    <a:pt x="3740150" y="1153160"/>
                  </a:cubicBezTo>
                  <a:cubicBezTo>
                    <a:pt x="3754120" y="1143000"/>
                    <a:pt x="3768090" y="1131570"/>
                    <a:pt x="3782060" y="1120140"/>
                  </a:cubicBezTo>
                  <a:cubicBezTo>
                    <a:pt x="3788410" y="1113790"/>
                    <a:pt x="3796030" y="1108710"/>
                    <a:pt x="3802380" y="1102360"/>
                  </a:cubicBezTo>
                  <a:cubicBezTo>
                    <a:pt x="3808730" y="1096010"/>
                    <a:pt x="3816350" y="1090930"/>
                    <a:pt x="3823970" y="1083310"/>
                  </a:cubicBezTo>
                  <a:cubicBezTo>
                    <a:pt x="3884930" y="1028700"/>
                    <a:pt x="3939540" y="967740"/>
                    <a:pt x="3990340" y="902970"/>
                  </a:cubicBezTo>
                  <a:cubicBezTo>
                    <a:pt x="3997960" y="891540"/>
                    <a:pt x="4005580" y="883920"/>
                    <a:pt x="4013200" y="880110"/>
                  </a:cubicBezTo>
                  <a:cubicBezTo>
                    <a:pt x="4020820" y="875030"/>
                    <a:pt x="4027170" y="873760"/>
                    <a:pt x="4033520" y="873760"/>
                  </a:cubicBezTo>
                  <a:cubicBezTo>
                    <a:pt x="4046220" y="873760"/>
                    <a:pt x="4057650" y="880110"/>
                    <a:pt x="4065270" y="885190"/>
                  </a:cubicBezTo>
                  <a:cubicBezTo>
                    <a:pt x="4093210" y="833120"/>
                    <a:pt x="4117340" y="781050"/>
                    <a:pt x="4140200" y="727710"/>
                  </a:cubicBezTo>
                  <a:cubicBezTo>
                    <a:pt x="4145280" y="713740"/>
                    <a:pt x="4151630" y="699770"/>
                    <a:pt x="4156710" y="685800"/>
                  </a:cubicBezTo>
                  <a:cubicBezTo>
                    <a:pt x="4159250" y="679450"/>
                    <a:pt x="4161790" y="671830"/>
                    <a:pt x="4164330" y="665480"/>
                  </a:cubicBezTo>
                  <a:cubicBezTo>
                    <a:pt x="4166870" y="657860"/>
                    <a:pt x="4169410" y="651510"/>
                    <a:pt x="4171950" y="643890"/>
                  </a:cubicBezTo>
                  <a:cubicBezTo>
                    <a:pt x="4177030" y="628650"/>
                    <a:pt x="4182110" y="614680"/>
                    <a:pt x="4187190" y="600710"/>
                  </a:cubicBezTo>
                  <a:cubicBezTo>
                    <a:pt x="4192270" y="585470"/>
                    <a:pt x="4196080" y="570230"/>
                    <a:pt x="4199890" y="553720"/>
                  </a:cubicBezTo>
                  <a:lnTo>
                    <a:pt x="4206240" y="529590"/>
                  </a:lnTo>
                  <a:cubicBezTo>
                    <a:pt x="4208780" y="521970"/>
                    <a:pt x="4210050" y="513080"/>
                    <a:pt x="4211320" y="504190"/>
                  </a:cubicBezTo>
                  <a:cubicBezTo>
                    <a:pt x="4215130" y="487680"/>
                    <a:pt x="4217670" y="471170"/>
                    <a:pt x="4220210" y="453390"/>
                  </a:cubicBezTo>
                  <a:cubicBezTo>
                    <a:pt x="4222750" y="440690"/>
                    <a:pt x="4239260" y="582930"/>
                    <a:pt x="4235450" y="601980"/>
                  </a:cubicBezTo>
                  <a:close/>
                  <a:moveTo>
                    <a:pt x="543560" y="1503680"/>
                  </a:moveTo>
                  <a:lnTo>
                    <a:pt x="497840" y="1480820"/>
                  </a:lnTo>
                  <a:cubicBezTo>
                    <a:pt x="500380" y="1482090"/>
                    <a:pt x="513080" y="1488440"/>
                    <a:pt x="542290" y="1502410"/>
                  </a:cubicBezTo>
                  <a:cubicBezTo>
                    <a:pt x="543560" y="1502410"/>
                    <a:pt x="543560" y="1502410"/>
                    <a:pt x="543560" y="1503680"/>
                  </a:cubicBezTo>
                  <a:close/>
                  <a:moveTo>
                    <a:pt x="495300" y="1515110"/>
                  </a:moveTo>
                  <a:cubicBezTo>
                    <a:pt x="492760" y="1516380"/>
                    <a:pt x="491490" y="1516380"/>
                    <a:pt x="490220" y="1516380"/>
                  </a:cubicBezTo>
                  <a:cubicBezTo>
                    <a:pt x="488950" y="1516380"/>
                    <a:pt x="488950" y="1517650"/>
                    <a:pt x="487680" y="1517650"/>
                  </a:cubicBezTo>
                  <a:cubicBezTo>
                    <a:pt x="492760" y="1515110"/>
                    <a:pt x="499110" y="1513840"/>
                    <a:pt x="505460" y="1512570"/>
                  </a:cubicBezTo>
                  <a:lnTo>
                    <a:pt x="501650" y="1512570"/>
                  </a:lnTo>
                  <a:cubicBezTo>
                    <a:pt x="500380" y="1513840"/>
                    <a:pt x="497840" y="1513840"/>
                    <a:pt x="495300" y="1515110"/>
                  </a:cubicBezTo>
                  <a:close/>
                  <a:moveTo>
                    <a:pt x="480060" y="1522730"/>
                  </a:moveTo>
                  <a:lnTo>
                    <a:pt x="480060" y="1513840"/>
                  </a:lnTo>
                  <a:lnTo>
                    <a:pt x="480060" y="1520190"/>
                  </a:lnTo>
                  <a:lnTo>
                    <a:pt x="480060" y="1517650"/>
                  </a:lnTo>
                  <a:lnTo>
                    <a:pt x="480060" y="1522730"/>
                  </a:lnTo>
                  <a:cubicBezTo>
                    <a:pt x="480060" y="1524000"/>
                    <a:pt x="478790" y="1524000"/>
                    <a:pt x="480060" y="1522730"/>
                  </a:cubicBezTo>
                  <a:cubicBezTo>
                    <a:pt x="478790" y="1524000"/>
                    <a:pt x="480060" y="1524000"/>
                    <a:pt x="480060" y="1522730"/>
                  </a:cubicBezTo>
                  <a:cubicBezTo>
                    <a:pt x="478790" y="1535430"/>
                    <a:pt x="478790" y="1544320"/>
                    <a:pt x="478790" y="1546860"/>
                  </a:cubicBezTo>
                  <a:cubicBezTo>
                    <a:pt x="478790" y="1545590"/>
                    <a:pt x="478790" y="1537970"/>
                    <a:pt x="480060" y="1522730"/>
                  </a:cubicBezTo>
                  <a:cubicBezTo>
                    <a:pt x="480060" y="1522730"/>
                    <a:pt x="481330" y="1521460"/>
                    <a:pt x="482600" y="1521460"/>
                  </a:cubicBezTo>
                  <a:lnTo>
                    <a:pt x="483870" y="1521460"/>
                  </a:lnTo>
                  <a:cubicBezTo>
                    <a:pt x="481330" y="1521460"/>
                    <a:pt x="480060" y="1522730"/>
                    <a:pt x="480060" y="1522730"/>
                  </a:cubicBezTo>
                  <a:close/>
                </a:path>
              </a:pathLst>
            </a:custGeom>
            <a:blipFill>
              <a:blip r:embed="rId2"/>
              <a:stretch>
                <a:fillRect t="-36723" b="-3672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3798503" y="1105003"/>
            <a:ext cx="7315200" cy="2394065"/>
          </a:xfrm>
          <a:custGeom>
            <a:avLst/>
            <a:gdLst/>
            <a:ahLst/>
            <a:cxnLst/>
            <a:rect l="l" t="t" r="r" b="b"/>
            <a:pathLst>
              <a:path w="7315200" h="2394065">
                <a:moveTo>
                  <a:pt x="0" y="0"/>
                </a:moveTo>
                <a:lnTo>
                  <a:pt x="7315200" y="0"/>
                </a:lnTo>
                <a:lnTo>
                  <a:pt x="7315200" y="2394065"/>
                </a:lnTo>
                <a:lnTo>
                  <a:pt x="0" y="2394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9991" y="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9" y="0"/>
                </a:lnTo>
                <a:lnTo>
                  <a:pt x="549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92272" y="917875"/>
            <a:ext cx="7994436" cy="145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31"/>
              </a:lnSpc>
            </a:pPr>
            <a:r>
              <a:rPr lang="en-US" sz="9853" spc="-512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3709" y="3648075"/>
            <a:ext cx="16420583" cy="535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</a:pPr>
            <a:endParaRPr dirty="0"/>
          </a:p>
          <a:p>
            <a:pPr marL="562121" lvl="1" indent="-281061" algn="l">
              <a:lnSpc>
                <a:spcPts val="3254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Panchayat Specific Charity Fund Collection Through Entertainment is a transformative platform that combines entertainment with a mission to create positive social impact.</a:t>
            </a:r>
          </a:p>
          <a:p>
            <a:pPr algn="l">
              <a:lnSpc>
                <a:spcPts val="3254"/>
              </a:lnSpc>
            </a:pPr>
            <a:endParaRPr lang="en-US" sz="2603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marL="562121" lvl="1" indent="-281061" algn="l">
              <a:lnSpc>
                <a:spcPts val="3254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Traditional approaches to charitable fundraising often struggle with challenges like limited engagement, lack of transparency, and inconsistent contributions.</a:t>
            </a:r>
          </a:p>
          <a:p>
            <a:pPr algn="l">
              <a:lnSpc>
                <a:spcPts val="3254"/>
              </a:lnSpc>
            </a:pPr>
            <a:endParaRPr lang="en-US" sz="2603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marL="562121" lvl="1" indent="-281061" algn="l">
              <a:lnSpc>
                <a:spcPts val="3254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This web-based platform addresses these challenges by integrating gaming with social responsibility, making charity more engaging and accessible in a local body. </a:t>
            </a:r>
          </a:p>
          <a:p>
            <a:pPr algn="l">
              <a:lnSpc>
                <a:spcPts val="3254"/>
              </a:lnSpc>
            </a:pPr>
            <a:endParaRPr lang="en-US" sz="2603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marL="562121" lvl="1" indent="-281061" algn="l">
              <a:lnSpc>
                <a:spcPts val="3254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Through its innovative revenue-sharing model and transparent operations, this web application ensures active user participation while promoting accountability and trust.</a:t>
            </a:r>
          </a:p>
          <a:p>
            <a:pPr algn="l">
              <a:lnSpc>
                <a:spcPts val="2004"/>
              </a:lnSpc>
            </a:pPr>
            <a:endParaRPr lang="en-US" sz="2603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8876" y="676615"/>
            <a:ext cx="7315200" cy="1715747"/>
          </a:xfrm>
          <a:custGeom>
            <a:avLst/>
            <a:gdLst/>
            <a:ahLst/>
            <a:cxnLst/>
            <a:rect l="l" t="t" r="r" b="b"/>
            <a:pathLst>
              <a:path w="7315200" h="1715747">
                <a:moveTo>
                  <a:pt x="0" y="0"/>
                </a:moveTo>
                <a:lnTo>
                  <a:pt x="7315200" y="0"/>
                </a:lnTo>
                <a:lnTo>
                  <a:pt x="7315200" y="1715747"/>
                </a:lnTo>
                <a:lnTo>
                  <a:pt x="0" y="1715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49564" y="724240"/>
            <a:ext cx="7994436" cy="145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31"/>
              </a:lnSpc>
            </a:pPr>
            <a:r>
              <a:rPr lang="en-US" sz="9853" spc="-512" dirty="0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491" y="3086100"/>
            <a:ext cx="16711017" cy="502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Promote Social Responsibility: Encourage users to engage in charitable activities by seamlessly integrating entertainment with impactful giving in a local body.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Ensure Financial Transparency: Maintain clear, real-time records of fund collection, allocation, and usage to build trust among users and stakeholders.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Foster Community Collaboration: Connect users, admins, and social workers to address verified community needs effectively.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Inspire Healthy Competition: Motivate users to contribute by offering rewards for top players, boosting engagement and contributions.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Enable Efficient Fund Allocation: Streamline the process of collecting and distributing funds to ensure they reach the right causes promptly and efficiently.</a:t>
            </a:r>
          </a:p>
          <a:p>
            <a:pPr algn="l">
              <a:lnSpc>
                <a:spcPts val="2004"/>
              </a:lnSpc>
            </a:pPr>
            <a:endParaRPr lang="en-US" sz="2603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44367" y="1072845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0" y="0"/>
                </a:moveTo>
                <a:lnTo>
                  <a:pt x="7315200" y="0"/>
                </a:lnTo>
                <a:lnTo>
                  <a:pt x="731520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9522" y="3752385"/>
            <a:ext cx="4618478" cy="4757505"/>
            <a:chOff x="-46990" y="-72390"/>
            <a:chExt cx="4218940" cy="43459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8940" cy="4345940"/>
            </a:xfrm>
            <a:custGeom>
              <a:avLst/>
              <a:gdLst/>
              <a:ahLst/>
              <a:cxnLst/>
              <a:rect l="l" t="t" r="r" b="b"/>
              <a:pathLst>
                <a:path w="4218940" h="4345940">
                  <a:moveTo>
                    <a:pt x="471170" y="1262380"/>
                  </a:moveTo>
                  <a:cubicBezTo>
                    <a:pt x="436880" y="1319530"/>
                    <a:pt x="2540" y="890270"/>
                    <a:pt x="52070" y="1285240"/>
                  </a:cubicBezTo>
                  <a:cubicBezTo>
                    <a:pt x="76200" y="1479550"/>
                    <a:pt x="265430" y="1691640"/>
                    <a:pt x="421640" y="1798320"/>
                  </a:cubicBezTo>
                  <a:cubicBezTo>
                    <a:pt x="299720" y="1714500"/>
                    <a:pt x="167640" y="1772920"/>
                    <a:pt x="181610" y="1921510"/>
                  </a:cubicBezTo>
                  <a:cubicBezTo>
                    <a:pt x="190500" y="2021840"/>
                    <a:pt x="241300" y="2127250"/>
                    <a:pt x="295910" y="2209800"/>
                  </a:cubicBezTo>
                  <a:cubicBezTo>
                    <a:pt x="383540" y="2344420"/>
                    <a:pt x="510540" y="2449830"/>
                    <a:pt x="591820" y="2586990"/>
                  </a:cubicBezTo>
                  <a:cubicBezTo>
                    <a:pt x="492760" y="2482850"/>
                    <a:pt x="396240" y="2338070"/>
                    <a:pt x="266700" y="2269490"/>
                  </a:cubicBezTo>
                  <a:cubicBezTo>
                    <a:pt x="13970" y="2132330"/>
                    <a:pt x="0" y="2400300"/>
                    <a:pt x="125730" y="2548890"/>
                  </a:cubicBezTo>
                  <a:cubicBezTo>
                    <a:pt x="331470" y="2790190"/>
                    <a:pt x="524510" y="3037840"/>
                    <a:pt x="697230" y="3303270"/>
                  </a:cubicBezTo>
                  <a:cubicBezTo>
                    <a:pt x="585470" y="3135630"/>
                    <a:pt x="405130" y="2904490"/>
                    <a:pt x="229870" y="2834640"/>
                  </a:cubicBezTo>
                  <a:cubicBezTo>
                    <a:pt x="119380" y="2790190"/>
                    <a:pt x="25400" y="2879090"/>
                    <a:pt x="64770" y="2993390"/>
                  </a:cubicBezTo>
                  <a:cubicBezTo>
                    <a:pt x="115570" y="3138170"/>
                    <a:pt x="275590" y="3232150"/>
                    <a:pt x="369570" y="3346450"/>
                  </a:cubicBezTo>
                  <a:cubicBezTo>
                    <a:pt x="317500" y="3276600"/>
                    <a:pt x="207010" y="3422650"/>
                    <a:pt x="208280" y="3470910"/>
                  </a:cubicBezTo>
                  <a:cubicBezTo>
                    <a:pt x="210820" y="3557270"/>
                    <a:pt x="307340" y="3683000"/>
                    <a:pt x="350520" y="3755390"/>
                  </a:cubicBezTo>
                  <a:cubicBezTo>
                    <a:pt x="468630" y="3950970"/>
                    <a:pt x="617220" y="4137660"/>
                    <a:pt x="811530" y="4260850"/>
                  </a:cubicBezTo>
                  <a:cubicBezTo>
                    <a:pt x="944880" y="4345940"/>
                    <a:pt x="1061720" y="4173220"/>
                    <a:pt x="982980" y="4057650"/>
                  </a:cubicBezTo>
                  <a:cubicBezTo>
                    <a:pt x="1023620" y="4075430"/>
                    <a:pt x="1143000" y="3944620"/>
                    <a:pt x="1135380" y="3935730"/>
                  </a:cubicBezTo>
                  <a:cubicBezTo>
                    <a:pt x="1226820" y="4052570"/>
                    <a:pt x="1264920" y="4057650"/>
                    <a:pt x="1412240" y="4044950"/>
                  </a:cubicBezTo>
                  <a:cubicBezTo>
                    <a:pt x="1466850" y="4112260"/>
                    <a:pt x="1532890" y="4188460"/>
                    <a:pt x="1625600" y="4193540"/>
                  </a:cubicBezTo>
                  <a:cubicBezTo>
                    <a:pt x="2084070" y="4183380"/>
                    <a:pt x="1286510" y="3215640"/>
                    <a:pt x="1215390" y="3027680"/>
                  </a:cubicBezTo>
                  <a:cubicBezTo>
                    <a:pt x="1452880" y="3375660"/>
                    <a:pt x="1739900" y="3683000"/>
                    <a:pt x="1988820" y="4020820"/>
                  </a:cubicBezTo>
                  <a:cubicBezTo>
                    <a:pt x="2045970" y="4098290"/>
                    <a:pt x="2104390" y="4218940"/>
                    <a:pt x="2202180" y="4251960"/>
                  </a:cubicBezTo>
                  <a:cubicBezTo>
                    <a:pt x="2324100" y="4292600"/>
                    <a:pt x="2424430" y="4156710"/>
                    <a:pt x="2363470" y="4048760"/>
                  </a:cubicBezTo>
                  <a:cubicBezTo>
                    <a:pt x="2256790" y="3844290"/>
                    <a:pt x="2119630" y="3653790"/>
                    <a:pt x="2009140" y="3453130"/>
                  </a:cubicBezTo>
                  <a:cubicBezTo>
                    <a:pt x="2127250" y="3590290"/>
                    <a:pt x="2233930" y="3810000"/>
                    <a:pt x="2438400" y="3826510"/>
                  </a:cubicBezTo>
                  <a:cubicBezTo>
                    <a:pt x="2622550" y="3840480"/>
                    <a:pt x="2559050" y="3591560"/>
                    <a:pt x="2567940" y="3590290"/>
                  </a:cubicBezTo>
                  <a:cubicBezTo>
                    <a:pt x="2701290" y="3569970"/>
                    <a:pt x="2830830" y="3569970"/>
                    <a:pt x="2796540" y="3401060"/>
                  </a:cubicBezTo>
                  <a:cubicBezTo>
                    <a:pt x="2874010" y="3473450"/>
                    <a:pt x="2926080" y="3596640"/>
                    <a:pt x="3031490" y="3630930"/>
                  </a:cubicBezTo>
                  <a:cubicBezTo>
                    <a:pt x="3112770" y="3657600"/>
                    <a:pt x="3216910" y="3620770"/>
                    <a:pt x="3234690" y="3530600"/>
                  </a:cubicBezTo>
                  <a:cubicBezTo>
                    <a:pt x="3239770" y="3506470"/>
                    <a:pt x="3214370" y="3356610"/>
                    <a:pt x="3181350" y="3357880"/>
                  </a:cubicBezTo>
                  <a:cubicBezTo>
                    <a:pt x="3365500" y="3360420"/>
                    <a:pt x="3393440" y="3202940"/>
                    <a:pt x="3310890" y="3064510"/>
                  </a:cubicBezTo>
                  <a:cubicBezTo>
                    <a:pt x="3088640" y="2594610"/>
                    <a:pt x="2830830" y="2141220"/>
                    <a:pt x="2542540" y="1708150"/>
                  </a:cubicBezTo>
                  <a:cubicBezTo>
                    <a:pt x="2693670" y="1934210"/>
                    <a:pt x="2880360" y="2142490"/>
                    <a:pt x="3039110" y="2363470"/>
                  </a:cubicBezTo>
                  <a:cubicBezTo>
                    <a:pt x="3188970" y="2571750"/>
                    <a:pt x="3319780" y="2811780"/>
                    <a:pt x="3496310" y="2997200"/>
                  </a:cubicBezTo>
                  <a:cubicBezTo>
                    <a:pt x="3591560" y="3097530"/>
                    <a:pt x="3801110" y="3129280"/>
                    <a:pt x="3808730" y="2942590"/>
                  </a:cubicBezTo>
                  <a:cubicBezTo>
                    <a:pt x="3821430" y="2679700"/>
                    <a:pt x="3661410" y="2473960"/>
                    <a:pt x="3561080" y="2247900"/>
                  </a:cubicBezTo>
                  <a:cubicBezTo>
                    <a:pt x="3646170" y="2368550"/>
                    <a:pt x="3738880" y="2613660"/>
                    <a:pt x="3929380" y="2579370"/>
                  </a:cubicBezTo>
                  <a:cubicBezTo>
                    <a:pt x="4022090" y="2562860"/>
                    <a:pt x="4041140" y="2480310"/>
                    <a:pt x="4019550" y="2399030"/>
                  </a:cubicBezTo>
                  <a:cubicBezTo>
                    <a:pt x="3934460" y="2068830"/>
                    <a:pt x="3749040" y="1775460"/>
                    <a:pt x="3572510" y="1488440"/>
                  </a:cubicBezTo>
                  <a:cubicBezTo>
                    <a:pt x="3573780" y="1487170"/>
                    <a:pt x="3575050" y="1487170"/>
                    <a:pt x="3575050" y="1485900"/>
                  </a:cubicBezTo>
                  <a:cubicBezTo>
                    <a:pt x="3924300" y="1875790"/>
                    <a:pt x="4218940" y="1794510"/>
                    <a:pt x="3967480" y="1244600"/>
                  </a:cubicBezTo>
                  <a:cubicBezTo>
                    <a:pt x="3884930" y="1032510"/>
                    <a:pt x="3774440" y="576580"/>
                    <a:pt x="3503930" y="524510"/>
                  </a:cubicBezTo>
                  <a:cubicBezTo>
                    <a:pt x="3398520" y="504190"/>
                    <a:pt x="3241040" y="591820"/>
                    <a:pt x="3299460" y="716280"/>
                  </a:cubicBezTo>
                  <a:cubicBezTo>
                    <a:pt x="3322320" y="763270"/>
                    <a:pt x="3357880" y="855980"/>
                    <a:pt x="3394710" y="892810"/>
                  </a:cubicBezTo>
                  <a:cubicBezTo>
                    <a:pt x="3102610" y="629920"/>
                    <a:pt x="2857500" y="184150"/>
                    <a:pt x="2454910" y="86360"/>
                  </a:cubicBezTo>
                  <a:cubicBezTo>
                    <a:pt x="2346960" y="78740"/>
                    <a:pt x="2291080" y="193040"/>
                    <a:pt x="2322830" y="285750"/>
                  </a:cubicBezTo>
                  <a:cubicBezTo>
                    <a:pt x="2227580" y="205740"/>
                    <a:pt x="2061210" y="0"/>
                    <a:pt x="1915160" y="96520"/>
                  </a:cubicBezTo>
                  <a:cubicBezTo>
                    <a:pt x="1826260" y="158750"/>
                    <a:pt x="1870710" y="308610"/>
                    <a:pt x="1921510" y="377190"/>
                  </a:cubicBezTo>
                  <a:cubicBezTo>
                    <a:pt x="2254250" y="826770"/>
                    <a:pt x="2586990" y="1276350"/>
                    <a:pt x="2919730" y="1725930"/>
                  </a:cubicBezTo>
                  <a:cubicBezTo>
                    <a:pt x="2574290" y="1272540"/>
                    <a:pt x="2193290" y="834390"/>
                    <a:pt x="1780540" y="440690"/>
                  </a:cubicBezTo>
                  <a:cubicBezTo>
                    <a:pt x="1672590" y="341630"/>
                    <a:pt x="1424940" y="15240"/>
                    <a:pt x="1249680" y="135890"/>
                  </a:cubicBezTo>
                  <a:cubicBezTo>
                    <a:pt x="1016000" y="295910"/>
                    <a:pt x="1503680" y="732790"/>
                    <a:pt x="1602740" y="854710"/>
                  </a:cubicBezTo>
                  <a:cubicBezTo>
                    <a:pt x="1758950" y="1054100"/>
                    <a:pt x="1918970" y="1253490"/>
                    <a:pt x="2057400" y="1464310"/>
                  </a:cubicBezTo>
                  <a:cubicBezTo>
                    <a:pt x="1823720" y="1223010"/>
                    <a:pt x="1275080" y="469900"/>
                    <a:pt x="984250" y="419100"/>
                  </a:cubicBezTo>
                  <a:cubicBezTo>
                    <a:pt x="770890" y="407670"/>
                    <a:pt x="869950" y="675640"/>
                    <a:pt x="955040" y="769620"/>
                  </a:cubicBezTo>
                  <a:cubicBezTo>
                    <a:pt x="855980" y="683260"/>
                    <a:pt x="740410" y="622300"/>
                    <a:pt x="646430" y="727710"/>
                  </a:cubicBezTo>
                  <a:cubicBezTo>
                    <a:pt x="615950" y="762000"/>
                    <a:pt x="595630" y="906780"/>
                    <a:pt x="655320" y="929640"/>
                  </a:cubicBezTo>
                  <a:cubicBezTo>
                    <a:pt x="427990" y="844550"/>
                    <a:pt x="520700" y="1178560"/>
                    <a:pt x="471170" y="1262380"/>
                  </a:cubicBezTo>
                  <a:close/>
                </a:path>
              </a:pathLst>
            </a:custGeom>
            <a:blipFill>
              <a:blip r:embed="rId4"/>
              <a:stretch>
                <a:fillRect l="-28767" r="-2876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878465" y="809625"/>
            <a:ext cx="9499386" cy="13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52"/>
              </a:lnSpc>
            </a:pPr>
            <a:r>
              <a:rPr lang="en-US" sz="9853" spc="-512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Existing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15540"/>
            <a:ext cx="15869867" cy="699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00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Manual Fundraising Events:</a:t>
            </a:r>
          </a:p>
          <a:p>
            <a:pPr marL="561341" lvl="1" indent="-280670" algn="l">
              <a:lnSpc>
                <a:spcPts val="3744"/>
              </a:lnSpc>
              <a:buFont typeface="Arial"/>
              <a:buChar char="•"/>
            </a:pPr>
            <a:r>
              <a:rPr lang="en-US" sz="26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Fundraising relies on traditional charity events like charity balls, auctions, or marathons.</a:t>
            </a:r>
          </a:p>
          <a:p>
            <a:pPr marL="561341" lvl="1" indent="-280670" algn="l">
              <a:lnSpc>
                <a:spcPts val="3744"/>
              </a:lnSpc>
              <a:buFont typeface="Arial"/>
              <a:buChar char="•"/>
            </a:pPr>
            <a:r>
              <a:rPr lang="en-US" sz="26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Events are location-specific, requiring significant planning and resources.</a:t>
            </a:r>
          </a:p>
          <a:p>
            <a:pPr marL="561341" lvl="1" indent="-280670" algn="l">
              <a:lnSpc>
                <a:spcPts val="3744"/>
              </a:lnSpc>
              <a:buFont typeface="Arial"/>
              <a:buChar char="•"/>
            </a:pPr>
            <a:r>
              <a:rPr lang="en-US" sz="26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Participation is limited to those who can attend physically.</a:t>
            </a:r>
          </a:p>
          <a:p>
            <a:pPr algn="l">
              <a:lnSpc>
                <a:spcPts val="3744"/>
              </a:lnSpc>
            </a:pPr>
            <a:r>
              <a:rPr lang="en-US" sz="2600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Limited User Engagement:</a:t>
            </a:r>
          </a:p>
          <a:p>
            <a:pPr marL="561341" lvl="1" indent="-280670" algn="l">
              <a:lnSpc>
                <a:spcPts val="3744"/>
              </a:lnSpc>
              <a:buFont typeface="Arial"/>
              <a:buChar char="•"/>
            </a:pPr>
            <a:r>
              <a:rPr lang="en-US" sz="26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Minimal engagement outside the event.</a:t>
            </a:r>
          </a:p>
          <a:p>
            <a:pPr algn="l">
              <a:lnSpc>
                <a:spcPts val="3744"/>
              </a:lnSpc>
            </a:pPr>
            <a:r>
              <a:rPr lang="en-US" sz="2600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Transparency Challenges:</a:t>
            </a:r>
          </a:p>
          <a:p>
            <a:pPr marL="561341" lvl="1" indent="-280670" algn="l">
              <a:lnSpc>
                <a:spcPts val="3744"/>
              </a:lnSpc>
              <a:buFont typeface="Arial"/>
              <a:buChar char="•"/>
            </a:pPr>
            <a:r>
              <a:rPr lang="en-US" sz="26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Donors often have no direct insight into how their contributions are used.</a:t>
            </a:r>
          </a:p>
          <a:p>
            <a:pPr marL="561341" lvl="1" indent="-280670" algn="l">
              <a:lnSpc>
                <a:spcPts val="3744"/>
              </a:lnSpc>
              <a:buFont typeface="Arial"/>
              <a:buChar char="•"/>
            </a:pPr>
            <a:r>
              <a:rPr lang="en-US" sz="26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Financial reporting and impact tracking are manual and lack real-time updates.</a:t>
            </a:r>
          </a:p>
          <a:p>
            <a:pPr algn="l">
              <a:lnSpc>
                <a:spcPts val="3744"/>
              </a:lnSpc>
            </a:pPr>
            <a:r>
              <a:rPr lang="en-US" sz="2600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Lack of Accessibility:</a:t>
            </a:r>
          </a:p>
          <a:p>
            <a:pPr marL="561341" lvl="1" indent="-280670" algn="l">
              <a:lnSpc>
                <a:spcPts val="3744"/>
              </a:lnSpc>
              <a:buFont typeface="Arial"/>
              <a:buChar char="•"/>
            </a:pPr>
            <a:r>
              <a:rPr lang="en-US" sz="26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Events may not cater to a global audience or individuals unable to attend in person.</a:t>
            </a:r>
          </a:p>
          <a:p>
            <a:pPr marL="561341" lvl="1" indent="-280670" algn="l">
              <a:lnSpc>
                <a:spcPts val="3744"/>
              </a:lnSpc>
              <a:buFont typeface="Arial"/>
              <a:buChar char="•"/>
            </a:pPr>
            <a:r>
              <a:rPr lang="en-US" sz="26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No platform for virtual or ongoing engagement with the cause.</a:t>
            </a:r>
          </a:p>
          <a:p>
            <a:pPr algn="l">
              <a:lnSpc>
                <a:spcPts val="3744"/>
              </a:lnSpc>
            </a:pPr>
            <a:r>
              <a:rPr lang="en-US" sz="2600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No Gamification:</a:t>
            </a:r>
          </a:p>
          <a:p>
            <a:pPr marL="561341" lvl="1" indent="-280670" algn="l">
              <a:lnSpc>
                <a:spcPts val="3744"/>
              </a:lnSpc>
              <a:buFont typeface="Arial"/>
              <a:buChar char="•"/>
            </a:pPr>
            <a:r>
              <a:rPr lang="en-US" sz="26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Entertainment is part of the event but does not integrate with user contributions or rewards.</a:t>
            </a:r>
          </a:p>
          <a:p>
            <a:pPr algn="l">
              <a:lnSpc>
                <a:spcPts val="3733"/>
              </a:lnSpc>
            </a:pPr>
            <a:endParaRPr lang="en-US" sz="2600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90997"/>
            <a:ext cx="10076376" cy="128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6"/>
              </a:lnSpc>
            </a:pPr>
            <a:r>
              <a:rPr lang="en-US" sz="9853" spc="-512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Proposed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75670" y="2759428"/>
            <a:ext cx="19392540" cy="69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603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Gamified Fundraising: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Users pay a nominal fee to play games, making the donation process engaging and fun.</a:t>
            </a:r>
          </a:p>
          <a:p>
            <a:pPr algn="l">
              <a:lnSpc>
                <a:spcPts val="3749"/>
              </a:lnSpc>
            </a:pPr>
            <a:r>
              <a:rPr lang="en-US" sz="2603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Transparency and Accountability: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Real-time financial reporting provides clear insight into fund collection and allocation.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Users can view how their contributions are making an impact.</a:t>
            </a:r>
          </a:p>
          <a:p>
            <a:pPr algn="l">
              <a:lnSpc>
                <a:spcPts val="3749"/>
              </a:lnSpc>
            </a:pPr>
            <a:r>
              <a:rPr lang="en-US" sz="2603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Role-Based Collaboration: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Normal Users: Participate in games, view financial records, and report suspicious activities.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Admins: Oversee platform operations, ensure transparency, and handle flagged content.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Social Workers: Post verified charitable needs and act as a bridge between contributors and communities.</a:t>
            </a:r>
          </a:p>
          <a:p>
            <a:pPr algn="l">
              <a:lnSpc>
                <a:spcPts val="3749"/>
              </a:lnSpc>
            </a:pPr>
            <a:r>
              <a:rPr lang="en-US" sz="2603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Rewards for Contributions: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Top 10 players receive 20% of the collected funds as rewards, boosting engagement.</a:t>
            </a:r>
          </a:p>
          <a:p>
            <a:pPr algn="l">
              <a:lnSpc>
                <a:spcPts val="3749"/>
              </a:lnSpc>
            </a:pPr>
            <a:r>
              <a:rPr lang="en-US" sz="2603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Global Accessibility: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A web-based platform allows users worldwide to participate and contribute.</a:t>
            </a:r>
          </a:p>
          <a:p>
            <a:pPr marL="562121" lvl="1" indent="-281061" algn="l">
              <a:lnSpc>
                <a:spcPts val="3749"/>
              </a:lnSpc>
              <a:buFont typeface="Arial"/>
              <a:buChar char="•"/>
            </a:pPr>
            <a:r>
              <a:rPr lang="en-US" sz="26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Eliminates location-specific limitations of traditional events.</a:t>
            </a:r>
          </a:p>
          <a:p>
            <a:pPr algn="l">
              <a:lnSpc>
                <a:spcPts val="2004"/>
              </a:lnSpc>
            </a:pPr>
            <a:endParaRPr lang="en-US" sz="2603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120140" y="1526858"/>
            <a:ext cx="11860530" cy="187642"/>
            <a:chOff x="0" y="0"/>
            <a:chExt cx="15814040" cy="250190"/>
          </a:xfrm>
        </p:grpSpPr>
        <p:sp>
          <p:nvSpPr>
            <p:cNvPr id="5" name="Freeform 5"/>
            <p:cNvSpPr/>
            <p:nvPr/>
          </p:nvSpPr>
          <p:spPr>
            <a:xfrm>
              <a:off x="48261" y="-69850"/>
              <a:ext cx="15716250" cy="408940"/>
            </a:xfrm>
            <a:custGeom>
              <a:avLst/>
              <a:gdLst/>
              <a:ahLst/>
              <a:cxnLst/>
              <a:rect l="l" t="t" r="r" b="b"/>
              <a:pathLst>
                <a:path w="15716250" h="408940">
                  <a:moveTo>
                    <a:pt x="68579" y="120650"/>
                  </a:moveTo>
                  <a:cubicBezTo>
                    <a:pt x="580389" y="147320"/>
                    <a:pt x="779779" y="143510"/>
                    <a:pt x="1256029" y="144780"/>
                  </a:cubicBezTo>
                  <a:cubicBezTo>
                    <a:pt x="3168649" y="151130"/>
                    <a:pt x="15095218" y="0"/>
                    <a:pt x="15648939" y="137160"/>
                  </a:cubicBezTo>
                  <a:cubicBezTo>
                    <a:pt x="15684500" y="147320"/>
                    <a:pt x="15693389" y="151130"/>
                    <a:pt x="15703550" y="166370"/>
                  </a:cubicBezTo>
                  <a:cubicBezTo>
                    <a:pt x="15713710" y="181610"/>
                    <a:pt x="15716250" y="210820"/>
                    <a:pt x="15709900" y="227330"/>
                  </a:cubicBezTo>
                  <a:cubicBezTo>
                    <a:pt x="15703550" y="243840"/>
                    <a:pt x="15680689" y="262890"/>
                    <a:pt x="15662910" y="266700"/>
                  </a:cubicBezTo>
                  <a:cubicBezTo>
                    <a:pt x="15645130" y="270510"/>
                    <a:pt x="15617189" y="262890"/>
                    <a:pt x="15604489" y="250190"/>
                  </a:cubicBezTo>
                  <a:cubicBezTo>
                    <a:pt x="15590519" y="238760"/>
                    <a:pt x="15581630" y="210820"/>
                    <a:pt x="15584169" y="193040"/>
                  </a:cubicBezTo>
                  <a:cubicBezTo>
                    <a:pt x="15586710" y="175260"/>
                    <a:pt x="15604489" y="151130"/>
                    <a:pt x="15621000" y="143510"/>
                  </a:cubicBezTo>
                  <a:cubicBezTo>
                    <a:pt x="15637510" y="135890"/>
                    <a:pt x="15666719" y="138430"/>
                    <a:pt x="15683230" y="147320"/>
                  </a:cubicBezTo>
                  <a:cubicBezTo>
                    <a:pt x="15698469" y="156210"/>
                    <a:pt x="15712439" y="182880"/>
                    <a:pt x="15713710" y="199390"/>
                  </a:cubicBezTo>
                  <a:cubicBezTo>
                    <a:pt x="15716250" y="213360"/>
                    <a:pt x="15712439" y="228600"/>
                    <a:pt x="15703550" y="240030"/>
                  </a:cubicBezTo>
                  <a:cubicBezTo>
                    <a:pt x="15692119" y="252730"/>
                    <a:pt x="15684500" y="259080"/>
                    <a:pt x="15648939" y="269240"/>
                  </a:cubicBezTo>
                  <a:cubicBezTo>
                    <a:pt x="15083789" y="408940"/>
                    <a:pt x="2402840" y="287020"/>
                    <a:pt x="688340" y="261620"/>
                  </a:cubicBezTo>
                  <a:cubicBezTo>
                    <a:pt x="332740" y="256540"/>
                    <a:pt x="123190" y="271780"/>
                    <a:pt x="44450" y="242570"/>
                  </a:cubicBezTo>
                  <a:cubicBezTo>
                    <a:pt x="22860" y="234950"/>
                    <a:pt x="16510" y="226060"/>
                    <a:pt x="10160" y="214630"/>
                  </a:cubicBezTo>
                  <a:cubicBezTo>
                    <a:pt x="2540" y="201930"/>
                    <a:pt x="0" y="184150"/>
                    <a:pt x="2540" y="170180"/>
                  </a:cubicBezTo>
                  <a:cubicBezTo>
                    <a:pt x="5080" y="157480"/>
                    <a:pt x="15240" y="140970"/>
                    <a:pt x="25400" y="133350"/>
                  </a:cubicBezTo>
                  <a:cubicBezTo>
                    <a:pt x="36830" y="124460"/>
                    <a:pt x="68580" y="120650"/>
                    <a:pt x="68580" y="120650"/>
                  </a:cubicBezTo>
                </a:path>
              </a:pathLst>
            </a:custGeom>
            <a:solidFill>
              <a:srgbClr val="FFCF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90950" y="1028700"/>
            <a:ext cx="9422617" cy="959394"/>
          </a:xfrm>
          <a:custGeom>
            <a:avLst/>
            <a:gdLst/>
            <a:ahLst/>
            <a:cxnLst/>
            <a:rect l="l" t="t" r="r" b="b"/>
            <a:pathLst>
              <a:path w="9422617" h="959394">
                <a:moveTo>
                  <a:pt x="0" y="0"/>
                </a:moveTo>
                <a:lnTo>
                  <a:pt x="9422617" y="0"/>
                </a:lnTo>
                <a:lnTo>
                  <a:pt x="9422617" y="959394"/>
                </a:lnTo>
                <a:lnTo>
                  <a:pt x="0" y="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38500" y="490997"/>
            <a:ext cx="12654415" cy="128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6"/>
              </a:lnSpc>
            </a:pPr>
            <a:r>
              <a:rPr lang="en-US" sz="9853" spc="-512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Module 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1803031"/>
            <a:ext cx="16824831" cy="830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Registration and Login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This module handles user registration, authentication, and role-based access control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Role-based user access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Secure login and password management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Easy registration for new users</a:t>
            </a:r>
          </a:p>
          <a:p>
            <a:pPr algn="l">
              <a:lnSpc>
                <a:spcPts val="3456"/>
              </a:lnSpc>
            </a:pPr>
            <a:r>
              <a:rPr lang="en-US" sz="2400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Game Management Module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Manages the gaming aspect of the platform, including game creation, management, and monitoring. 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Creation and management of charity-based games</a:t>
            </a:r>
          </a:p>
          <a:p>
            <a:pPr algn="l">
              <a:lnSpc>
                <a:spcPts val="3456"/>
              </a:lnSpc>
            </a:pPr>
            <a:r>
              <a:rPr lang="en-US" sz="2400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Payment Module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Manages secure and efficient payment processing for users and charities. 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Integration with online payment gateways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Secure processing of donations and payments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Tracking of user dues and transaction</a:t>
            </a:r>
          </a:p>
          <a:p>
            <a:pPr algn="l">
              <a:lnSpc>
                <a:spcPts val="3456"/>
              </a:lnSpc>
            </a:pPr>
            <a:r>
              <a:rPr lang="en-US" sz="2400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Donation Module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Collects and manages user contributions, ensuring donations are tracked and routed to the designated charity.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Donation tracking and reporting</a:t>
            </a:r>
          </a:p>
          <a:p>
            <a:pPr marL="518160" lvl="1" indent="-259080" algn="l">
              <a:lnSpc>
                <a:spcPts val="3456"/>
              </a:lnSpc>
              <a:buFont typeface="Arial"/>
              <a:buChar char="•"/>
            </a:pPr>
            <a:r>
              <a:rPr lang="en-US" sz="2400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Charity selection for donations</a:t>
            </a:r>
          </a:p>
          <a:p>
            <a:pPr algn="l">
              <a:lnSpc>
                <a:spcPts val="3456"/>
              </a:lnSpc>
            </a:pPr>
            <a:endParaRPr lang="en-US" sz="2400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90950" y="1028700"/>
            <a:ext cx="9422617" cy="959394"/>
          </a:xfrm>
          <a:custGeom>
            <a:avLst/>
            <a:gdLst/>
            <a:ahLst/>
            <a:cxnLst/>
            <a:rect l="l" t="t" r="r" b="b"/>
            <a:pathLst>
              <a:path w="9422617" h="959394">
                <a:moveTo>
                  <a:pt x="0" y="0"/>
                </a:moveTo>
                <a:lnTo>
                  <a:pt x="9422617" y="0"/>
                </a:lnTo>
                <a:lnTo>
                  <a:pt x="9422617" y="959394"/>
                </a:lnTo>
                <a:lnTo>
                  <a:pt x="0" y="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71058" y="490997"/>
            <a:ext cx="12654415" cy="128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6"/>
              </a:lnSpc>
            </a:pPr>
            <a:r>
              <a:rPr lang="en-US" sz="9853" spc="-512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Module 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6300" y="2271253"/>
            <a:ext cx="16939131" cy="772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03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Fund Allocation Module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Ensures financial transparency by overseeing the proper allocation of funds collected through the platform. 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Real-time fund tracking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Detailed financial reports</a:t>
            </a:r>
          </a:p>
          <a:p>
            <a:pPr algn="l">
              <a:lnSpc>
                <a:spcPts val="3461"/>
              </a:lnSpc>
            </a:pPr>
            <a:r>
              <a:rPr lang="en-US" sz="2403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Charity Management Module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Manages the posting and verification of charitable needs by social workers.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Verification and approval of charity requests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Real-time updates on needs and status of charity campaigns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Integration with the donation module for easy contribution</a:t>
            </a:r>
          </a:p>
          <a:p>
            <a:pPr algn="l">
              <a:lnSpc>
                <a:spcPts val="3461"/>
              </a:lnSpc>
            </a:pPr>
            <a:r>
              <a:rPr lang="en-US" sz="2403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Leadership and Reward Module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Encourages user participation and donations through a rewards system based on performance in games.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Reward distribution based on leaderboard ranking</a:t>
            </a:r>
          </a:p>
          <a:p>
            <a:pPr algn="l">
              <a:lnSpc>
                <a:spcPts val="3461"/>
              </a:lnSpc>
            </a:pPr>
            <a:r>
              <a:rPr lang="en-US" sz="2403" b="1" i="1" dirty="0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Report and Manage Inactivity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Monitors and reports on inactivity by users or charities.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 dirty="0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User inactivity tracking</a:t>
            </a:r>
          </a:p>
          <a:p>
            <a:pPr algn="l">
              <a:lnSpc>
                <a:spcPts val="3004"/>
              </a:lnSpc>
            </a:pPr>
            <a:endParaRPr lang="en-US" sz="2403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l">
              <a:lnSpc>
                <a:spcPts val="3004"/>
              </a:lnSpc>
            </a:pPr>
            <a:endParaRPr lang="en-US" sz="2403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l">
              <a:lnSpc>
                <a:spcPts val="3004"/>
              </a:lnSpc>
            </a:pPr>
            <a:endParaRPr lang="en-US" sz="2403" dirty="0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90950" y="1028700"/>
            <a:ext cx="9422617" cy="959394"/>
          </a:xfrm>
          <a:custGeom>
            <a:avLst/>
            <a:gdLst/>
            <a:ahLst/>
            <a:cxnLst/>
            <a:rect l="l" t="t" r="r" b="b"/>
            <a:pathLst>
              <a:path w="9422617" h="959394">
                <a:moveTo>
                  <a:pt x="0" y="0"/>
                </a:moveTo>
                <a:lnTo>
                  <a:pt x="9422617" y="0"/>
                </a:lnTo>
                <a:lnTo>
                  <a:pt x="9422617" y="959394"/>
                </a:lnTo>
                <a:lnTo>
                  <a:pt x="0" y="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71058" y="490997"/>
            <a:ext cx="12654415" cy="128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6"/>
              </a:lnSpc>
            </a:pPr>
            <a:r>
              <a:rPr lang="en-US" sz="9853" spc="-512">
                <a:solidFill>
                  <a:srgbClr val="3B3B3B"/>
                </a:solidFill>
                <a:latin typeface="Open Sauce"/>
                <a:ea typeface="Open Sauce"/>
                <a:cs typeface="Open Sauce"/>
                <a:sym typeface="Open Sauce"/>
              </a:rPr>
              <a:t>Module 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4935" y="1930944"/>
            <a:ext cx="16672431" cy="784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endParaRPr/>
          </a:p>
          <a:p>
            <a:pPr algn="l">
              <a:lnSpc>
                <a:spcPts val="3461"/>
              </a:lnSpc>
            </a:pPr>
            <a:r>
              <a:rPr lang="en-US" sz="2403" b="1" i="1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Notifications and Communication Module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Keeps users informed and engaged.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Push notifications for users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Alerts for new charitable campaigns or events.</a:t>
            </a:r>
          </a:p>
          <a:p>
            <a:pPr algn="l">
              <a:lnSpc>
                <a:spcPts val="3461"/>
              </a:lnSpc>
            </a:pPr>
            <a:r>
              <a:rPr lang="en-US" sz="2403" b="1" i="1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Social Sharing and Engagement Module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Enhances platform visibility and user interaction through social sharing and in-platform engagement.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Social media integration for easy sharing</a:t>
            </a:r>
          </a:p>
          <a:p>
            <a:pPr algn="l">
              <a:lnSpc>
                <a:spcPts val="3461"/>
              </a:lnSpc>
            </a:pPr>
            <a:r>
              <a:rPr lang="en-US" sz="2403" b="1" i="1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Content Management Module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Manages, organizes and displays contents on the platform in an efficient and user-friendly manner.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Content creation and approval workflow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Easy-to-use dashboard for admins to manage content</a:t>
            </a:r>
          </a:p>
          <a:p>
            <a:pPr algn="l">
              <a:lnSpc>
                <a:spcPts val="3461"/>
              </a:lnSpc>
            </a:pPr>
            <a:r>
              <a:rPr lang="en-US" sz="2403" b="1" i="1">
                <a:solidFill>
                  <a:srgbClr val="3B3B3B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Feedback and Review Module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Purpose: Encourages user feedback to improve the platform's functionality and user experience.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User ratings and reviews for games and charitable causes</a:t>
            </a:r>
          </a:p>
          <a:p>
            <a:pPr marL="518942" lvl="1" indent="-259471" algn="l">
              <a:lnSpc>
                <a:spcPts val="3461"/>
              </a:lnSpc>
              <a:buFont typeface="Arial"/>
              <a:buChar char="•"/>
            </a:pPr>
            <a:r>
              <a:rPr lang="en-US" sz="2403">
                <a:solidFill>
                  <a:srgbClr val="3B3B3B"/>
                </a:solidFill>
                <a:latin typeface="Georgia Pro"/>
                <a:ea typeface="Georgia Pro"/>
                <a:cs typeface="Georgia Pro"/>
                <a:sym typeface="Georgia Pro"/>
              </a:rPr>
              <a:t>Feedback collection and reporting system</a:t>
            </a:r>
          </a:p>
          <a:p>
            <a:pPr algn="l">
              <a:lnSpc>
                <a:spcPts val="3461"/>
              </a:lnSpc>
            </a:pPr>
            <a:endParaRPr lang="en-US" sz="2403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l">
              <a:lnSpc>
                <a:spcPts val="3004"/>
              </a:lnSpc>
            </a:pPr>
            <a:endParaRPr lang="en-US" sz="2403">
              <a:solidFill>
                <a:srgbClr val="3B3B3B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973</Words>
  <Application>Microsoft Office PowerPoint</Application>
  <PresentationFormat>Custom</PresentationFormat>
  <Paragraphs>123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Georgia Pro</vt:lpstr>
      <vt:lpstr>Calibri</vt:lpstr>
      <vt:lpstr>Georgia Pro Bold Italics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White Abstract Charity Presentation</dc:title>
  <cp:lastModifiedBy>Safa Beegum P A</cp:lastModifiedBy>
  <cp:revision>14</cp:revision>
  <dcterms:created xsi:type="dcterms:W3CDTF">2006-08-16T00:00:00Z</dcterms:created>
  <dcterms:modified xsi:type="dcterms:W3CDTF">2025-01-31T05:50:48Z</dcterms:modified>
  <dc:identifier>DAGdR9hnqOY</dc:identifier>
</cp:coreProperties>
</file>